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1" r:id="rId19"/>
    <p:sldId id="272" r:id="rId20"/>
    <p:sldId id="281" r:id="rId21"/>
    <p:sldId id="273" r:id="rId22"/>
    <p:sldId id="274" r:id="rId23"/>
    <p:sldId id="282" r:id="rId24"/>
    <p:sldId id="283" r:id="rId25"/>
    <p:sldId id="284" r:id="rId26"/>
    <p:sldId id="285" r:id="rId27"/>
    <p:sldId id="286" r:id="rId28"/>
    <p:sldId id="287" r:id="rId29"/>
    <p:sldId id="288" r:id="rId30"/>
    <p:sldId id="289" r:id="rId31"/>
    <p:sldId id="290" r:id="rId32"/>
    <p:sldId id="291" r:id="rId33"/>
    <p:sldId id="275" r:id="rId34"/>
    <p:sldId id="276" r:id="rId35"/>
    <p:sldId id="277" r:id="rId36"/>
    <p:sldId id="278" r:id="rId37"/>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86439" autoAdjust="0"/>
  </p:normalViewPr>
  <p:slideViewPr>
    <p:cSldViewPr>
      <p:cViewPr varScale="1">
        <p:scale>
          <a:sx n="47" d="100"/>
          <a:sy n="47" d="100"/>
        </p:scale>
        <p:origin x="2832" y="58"/>
      </p:cViewPr>
      <p:guideLst>
        <p:guide orient="horz" pos="3120"/>
        <p:guide pos="2160"/>
      </p:guideLst>
    </p:cSldViewPr>
  </p:slideViewPr>
  <p:outlineViewPr>
    <p:cViewPr>
      <p:scale>
        <a:sx n="100" d="100"/>
        <a:sy n="100" d="100"/>
      </p:scale>
      <p:origin x="0" y="-9917"/>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Warranty Management System</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FA6D29-8E5B-47E4-B958-B56B11E4F559}" type="datetimeFigureOut">
              <a:rPr lang="en-US" smtClean="0"/>
              <a:t>4/16/2022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85D8A-EA26-4DAF-8847-03C7F9C60E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Warranty Management System</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79839B-461E-4435-9DEF-53DBDA0E080E}" type="datetimeFigureOut">
              <a:rPr lang="en-US" smtClean="0"/>
              <a:t>4/16/2022</a:t>
            </a:fld>
            <a:endParaRPr lang="en-US"/>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B5FA64-668D-4AF7-A3AD-3ADE40095F96}" type="slidenum">
              <a:rPr lang="en-US" smtClean="0"/>
              <a:t>‹#›</a:t>
            </a:fld>
            <a:endParaRPr 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0"/>
          </p:nvPr>
        </p:nvSpPr>
        <p:spPr/>
        <p:txBody>
          <a:bodyPr/>
          <a:lstStyle/>
          <a:p>
            <a:r>
              <a:rPr lang="en-US"/>
              <a:t>1</a:t>
            </a:r>
          </a:p>
        </p:txBody>
      </p:sp>
      <p:sp>
        <p:nvSpPr>
          <p:cNvPr id="6" name="Header Placeholder 5"/>
          <p:cNvSpPr>
            <a:spLocks noGrp="1"/>
          </p:cNvSpPr>
          <p:nvPr>
            <p:ph type="hdr" sz="quarter" idx="11"/>
          </p:nvPr>
        </p:nvSpPr>
        <p:spPr/>
        <p:txBody>
          <a:bodyPr/>
          <a:lstStyle/>
          <a:p>
            <a:r>
              <a:rPr lang="en-US"/>
              <a:t>Warranty Management System</a:t>
            </a:r>
          </a:p>
        </p:txBody>
      </p:sp>
      <p:sp>
        <p:nvSpPr>
          <p:cNvPr id="7" name="Slide Number Placeholder 6"/>
          <p:cNvSpPr>
            <a:spLocks noGrp="1"/>
          </p:cNvSpPr>
          <p:nvPr>
            <p:ph type="sldNum" sz="quarter" idx="12"/>
          </p:nvPr>
        </p:nvSpPr>
        <p:spPr/>
        <p:txBody>
          <a:bodyPr/>
          <a:lstStyle/>
          <a:p>
            <a:fld id="{48B5FA64-668D-4AF7-A3AD-3ADE40095F96}"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Footer Placeholder 4"/>
          <p:cNvSpPr>
            <a:spLocks noGrp="1"/>
          </p:cNvSpPr>
          <p:nvPr>
            <p:ph type="ftr" sz="quarter" idx="10"/>
          </p:nvPr>
        </p:nvSpPr>
        <p:spPr/>
        <p:txBody>
          <a:bodyPr/>
          <a:lstStyle/>
          <a:p>
            <a:r>
              <a:rPr lang="en-US"/>
              <a:t>1</a:t>
            </a:r>
          </a:p>
        </p:txBody>
      </p:sp>
      <p:sp>
        <p:nvSpPr>
          <p:cNvPr id="6" name="Header Placeholder 5"/>
          <p:cNvSpPr>
            <a:spLocks noGrp="1"/>
          </p:cNvSpPr>
          <p:nvPr>
            <p:ph type="hdr" sz="quarter" idx="11"/>
          </p:nvPr>
        </p:nvSpPr>
        <p:spPr/>
        <p:txBody>
          <a:bodyPr/>
          <a:lstStyle/>
          <a:p>
            <a:r>
              <a:rPr lang="en-US"/>
              <a:t>Warranty Management System</a:t>
            </a:r>
          </a:p>
        </p:txBody>
      </p:sp>
      <p:sp>
        <p:nvSpPr>
          <p:cNvPr id="7" name="Slide Number Placeholder 6"/>
          <p:cNvSpPr>
            <a:spLocks noGrp="1"/>
          </p:cNvSpPr>
          <p:nvPr>
            <p:ph type="sldNum" sz="quarter" idx="12"/>
          </p:nvPr>
        </p:nvSpPr>
        <p:spPr/>
        <p:txBody>
          <a:bodyPr/>
          <a:lstStyle/>
          <a:p>
            <a:fld id="{48B5FA64-668D-4AF7-A3AD-3ADE40095F96}" type="slidenum">
              <a:rPr lang="en-US" smtClean="0"/>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3"/>
            <a:ext cx="5829300" cy="2123369"/>
          </a:xfrm>
        </p:spPr>
        <p:txBody>
          <a:bodyPr/>
          <a:lstStyle/>
          <a:p>
            <a:r>
              <a:rPr lang="en-US"/>
              <a:t>Click to edit Master title style</a:t>
            </a:r>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B03CE6-DCF8-4034-8F0B-FBC85B9FD84E}" type="datetime1">
              <a:rPr lang="en-US" smtClean="0"/>
              <a:t>4/16/2022</a:t>
            </a:fld>
            <a:endParaRPr lang="en-US"/>
          </a:p>
        </p:txBody>
      </p:sp>
      <p:sp>
        <p:nvSpPr>
          <p:cNvPr id="5" name="Footer Placeholder 4"/>
          <p:cNvSpPr>
            <a:spLocks noGrp="1"/>
          </p:cNvSpPr>
          <p:nvPr>
            <p:ph type="ftr" sz="quarter" idx="11"/>
          </p:nvPr>
        </p:nvSpPr>
        <p:spPr/>
        <p:txBody>
          <a:bodyPr/>
          <a:lstStyle/>
          <a:p>
            <a:r>
              <a:rPr lang="en-US"/>
              <a:t>Development of Program for Warranty Management coach safety component</a:t>
            </a:r>
          </a:p>
        </p:txBody>
      </p:sp>
      <p:sp>
        <p:nvSpPr>
          <p:cNvPr id="6" name="Slide Number Placeholder 5"/>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A89D5D-F151-435E-BDCA-01D14FD58D98}" type="datetime1">
              <a:rPr lang="en-US" smtClean="0"/>
              <a:t>4/16/2022</a:t>
            </a:fld>
            <a:endParaRPr lang="en-US"/>
          </a:p>
        </p:txBody>
      </p:sp>
      <p:sp>
        <p:nvSpPr>
          <p:cNvPr id="5" name="Footer Placeholder 4"/>
          <p:cNvSpPr>
            <a:spLocks noGrp="1"/>
          </p:cNvSpPr>
          <p:nvPr>
            <p:ph type="ftr" sz="quarter" idx="11"/>
          </p:nvPr>
        </p:nvSpPr>
        <p:spPr/>
        <p:txBody>
          <a:bodyPr/>
          <a:lstStyle/>
          <a:p>
            <a:r>
              <a:rPr lang="en-US"/>
              <a:t>Development of Program for Warranty Management coach safety component</a:t>
            </a:r>
          </a:p>
        </p:txBody>
      </p:sp>
      <p:sp>
        <p:nvSpPr>
          <p:cNvPr id="6" name="Slide Number Placeholder 5"/>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86387" y="396701"/>
            <a:ext cx="1671638" cy="84522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71475" y="396701"/>
            <a:ext cx="4900613" cy="84522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F8E718-D0A2-41B9-84A6-F183FB2E68E5}" type="datetime1">
              <a:rPr lang="en-US" smtClean="0"/>
              <a:t>4/16/2022</a:t>
            </a:fld>
            <a:endParaRPr lang="en-US"/>
          </a:p>
        </p:txBody>
      </p:sp>
      <p:sp>
        <p:nvSpPr>
          <p:cNvPr id="5" name="Footer Placeholder 4"/>
          <p:cNvSpPr>
            <a:spLocks noGrp="1"/>
          </p:cNvSpPr>
          <p:nvPr>
            <p:ph type="ftr" sz="quarter" idx="11"/>
          </p:nvPr>
        </p:nvSpPr>
        <p:spPr/>
        <p:txBody>
          <a:bodyPr/>
          <a:lstStyle/>
          <a:p>
            <a:r>
              <a:rPr lang="en-US"/>
              <a:t>Development of Program for Warranty Management coach safety component</a:t>
            </a:r>
          </a:p>
        </p:txBody>
      </p:sp>
      <p:sp>
        <p:nvSpPr>
          <p:cNvPr id="6" name="Slide Number Placeholder 5"/>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66673-7543-4922-9C21-F23DD5336572}" type="datetime1">
              <a:rPr lang="en-US" smtClean="0"/>
              <a:t>4/16/2022</a:t>
            </a:fld>
            <a:endParaRPr lang="en-US"/>
          </a:p>
        </p:txBody>
      </p:sp>
      <p:sp>
        <p:nvSpPr>
          <p:cNvPr id="5" name="Footer Placeholder 4"/>
          <p:cNvSpPr>
            <a:spLocks noGrp="1"/>
          </p:cNvSpPr>
          <p:nvPr>
            <p:ph type="ftr" sz="quarter" idx="11"/>
          </p:nvPr>
        </p:nvSpPr>
        <p:spPr/>
        <p:txBody>
          <a:bodyPr/>
          <a:lstStyle/>
          <a:p>
            <a:r>
              <a:rPr lang="en-US"/>
              <a:t>Development of Program for Warranty Management coach safety component</a:t>
            </a:r>
          </a:p>
        </p:txBody>
      </p:sp>
      <p:sp>
        <p:nvSpPr>
          <p:cNvPr id="6" name="Slide Number Placeholder 5"/>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4"/>
            <a:ext cx="5829300" cy="196744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8A1956-17CC-4FF4-ADDF-85A17FD77FBB}" type="datetime1">
              <a:rPr lang="en-US" smtClean="0"/>
              <a:t>4/16/2022</a:t>
            </a:fld>
            <a:endParaRPr lang="en-US"/>
          </a:p>
        </p:txBody>
      </p:sp>
      <p:sp>
        <p:nvSpPr>
          <p:cNvPr id="5" name="Footer Placeholder 4"/>
          <p:cNvSpPr>
            <a:spLocks noGrp="1"/>
          </p:cNvSpPr>
          <p:nvPr>
            <p:ph type="ftr" sz="quarter" idx="11"/>
          </p:nvPr>
        </p:nvSpPr>
        <p:spPr/>
        <p:txBody>
          <a:bodyPr/>
          <a:lstStyle/>
          <a:p>
            <a:r>
              <a:rPr lang="en-US"/>
              <a:t>Development of Program for Warranty Management coach safety component</a:t>
            </a:r>
          </a:p>
        </p:txBody>
      </p:sp>
      <p:sp>
        <p:nvSpPr>
          <p:cNvPr id="6" name="Slide Number Placeholder 5"/>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1475" y="2311402"/>
            <a:ext cx="3286125"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71900" y="2311402"/>
            <a:ext cx="3286125"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59A709-2531-427B-9E4F-629B71E073D0}" type="datetime1">
              <a:rPr lang="en-US" smtClean="0"/>
              <a:t>4/16/2022</a:t>
            </a:fld>
            <a:endParaRPr lang="en-US"/>
          </a:p>
        </p:txBody>
      </p:sp>
      <p:sp>
        <p:nvSpPr>
          <p:cNvPr id="6" name="Footer Placeholder 5"/>
          <p:cNvSpPr>
            <a:spLocks noGrp="1"/>
          </p:cNvSpPr>
          <p:nvPr>
            <p:ph type="ftr" sz="quarter" idx="11"/>
          </p:nvPr>
        </p:nvSpPr>
        <p:spPr/>
        <p:txBody>
          <a:bodyPr/>
          <a:lstStyle/>
          <a:p>
            <a:r>
              <a:rPr lang="en-US"/>
              <a:t>Development of Program for Warranty Management coach safety component</a:t>
            </a:r>
          </a:p>
        </p:txBody>
      </p:sp>
      <p:sp>
        <p:nvSpPr>
          <p:cNvPr id="7" name="Slide Number Placeholder 6"/>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6699"/>
            <a:ext cx="6172200" cy="1651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674A18-9629-4367-8798-5F8AA5C73192}" type="datetime1">
              <a:rPr lang="en-US" smtClean="0"/>
              <a:t>4/16/2022</a:t>
            </a:fld>
            <a:endParaRPr lang="en-US"/>
          </a:p>
        </p:txBody>
      </p:sp>
      <p:sp>
        <p:nvSpPr>
          <p:cNvPr id="8" name="Footer Placeholder 7"/>
          <p:cNvSpPr>
            <a:spLocks noGrp="1"/>
          </p:cNvSpPr>
          <p:nvPr>
            <p:ph type="ftr" sz="quarter" idx="11"/>
          </p:nvPr>
        </p:nvSpPr>
        <p:spPr/>
        <p:txBody>
          <a:bodyPr/>
          <a:lstStyle/>
          <a:p>
            <a:r>
              <a:rPr lang="en-US"/>
              <a:t>Development of Program for Warranty Management coach safety component</a:t>
            </a:r>
          </a:p>
        </p:txBody>
      </p:sp>
      <p:sp>
        <p:nvSpPr>
          <p:cNvPr id="9" name="Slide Number Placeholder 8"/>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6A9ABC-09F5-4E48-B0BA-280D3F15E968}" type="datetime1">
              <a:rPr lang="en-US" smtClean="0"/>
              <a:t>4/16/2022</a:t>
            </a:fld>
            <a:endParaRPr lang="en-US"/>
          </a:p>
        </p:txBody>
      </p:sp>
      <p:sp>
        <p:nvSpPr>
          <p:cNvPr id="4" name="Footer Placeholder 3"/>
          <p:cNvSpPr>
            <a:spLocks noGrp="1"/>
          </p:cNvSpPr>
          <p:nvPr>
            <p:ph type="ftr" sz="quarter" idx="11"/>
          </p:nvPr>
        </p:nvSpPr>
        <p:spPr/>
        <p:txBody>
          <a:bodyPr/>
          <a:lstStyle/>
          <a:p>
            <a:r>
              <a:rPr lang="en-US"/>
              <a:t>Development of Program for Warranty Management coach safety component</a:t>
            </a:r>
          </a:p>
        </p:txBody>
      </p:sp>
      <p:sp>
        <p:nvSpPr>
          <p:cNvPr id="5" name="Slide Number Placeholder 4"/>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1BB16-2C2F-42ED-9544-CFDF4102E91A}" type="datetime1">
              <a:rPr lang="en-US" smtClean="0"/>
              <a:t>4/16/2022</a:t>
            </a:fld>
            <a:endParaRPr lang="en-US"/>
          </a:p>
        </p:txBody>
      </p:sp>
      <p:sp>
        <p:nvSpPr>
          <p:cNvPr id="3" name="Footer Placeholder 2"/>
          <p:cNvSpPr>
            <a:spLocks noGrp="1"/>
          </p:cNvSpPr>
          <p:nvPr>
            <p:ph type="ftr" sz="quarter" idx="11"/>
          </p:nvPr>
        </p:nvSpPr>
        <p:spPr/>
        <p:txBody>
          <a:bodyPr/>
          <a:lstStyle/>
          <a:p>
            <a:r>
              <a:rPr lang="en-US"/>
              <a:t>Development of Program for Warranty Management coach safety component</a:t>
            </a:r>
          </a:p>
        </p:txBody>
      </p:sp>
      <p:sp>
        <p:nvSpPr>
          <p:cNvPr id="4" name="Slide Number Placeholder 3"/>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4405"/>
            <a:ext cx="2256235" cy="167851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8" y="394408"/>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1572B-8B3B-434F-B6CA-53CD0F9FC025}" type="datetime1">
              <a:rPr lang="en-US" smtClean="0"/>
              <a:t>4/16/2022</a:t>
            </a:fld>
            <a:endParaRPr lang="en-US"/>
          </a:p>
        </p:txBody>
      </p:sp>
      <p:sp>
        <p:nvSpPr>
          <p:cNvPr id="6" name="Footer Placeholder 5"/>
          <p:cNvSpPr>
            <a:spLocks noGrp="1"/>
          </p:cNvSpPr>
          <p:nvPr>
            <p:ph type="ftr" sz="quarter" idx="11"/>
          </p:nvPr>
        </p:nvSpPr>
        <p:spPr/>
        <p:txBody>
          <a:bodyPr/>
          <a:lstStyle/>
          <a:p>
            <a:r>
              <a:rPr lang="en-US"/>
              <a:t>Development of Program for Warranty Management coach safety component</a:t>
            </a:r>
          </a:p>
        </p:txBody>
      </p:sp>
      <p:sp>
        <p:nvSpPr>
          <p:cNvPr id="7" name="Slide Number Placeholder 6"/>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9AB752-23EA-4CA0-9D7F-1960EB88ACDF}" type="datetime1">
              <a:rPr lang="en-US" smtClean="0"/>
              <a:t>4/16/2022</a:t>
            </a:fld>
            <a:endParaRPr lang="en-US"/>
          </a:p>
        </p:txBody>
      </p:sp>
      <p:sp>
        <p:nvSpPr>
          <p:cNvPr id="6" name="Footer Placeholder 5"/>
          <p:cNvSpPr>
            <a:spLocks noGrp="1"/>
          </p:cNvSpPr>
          <p:nvPr>
            <p:ph type="ftr" sz="quarter" idx="11"/>
          </p:nvPr>
        </p:nvSpPr>
        <p:spPr/>
        <p:txBody>
          <a:bodyPr/>
          <a:lstStyle/>
          <a:p>
            <a:r>
              <a:rPr lang="en-US"/>
              <a:t>Development of Program for Warranty Management coach safety component</a:t>
            </a:r>
          </a:p>
        </p:txBody>
      </p:sp>
      <p:sp>
        <p:nvSpPr>
          <p:cNvPr id="7" name="Slide Number Placeholder 6"/>
          <p:cNvSpPr>
            <a:spLocks noGrp="1"/>
          </p:cNvSpPr>
          <p:nvPr>
            <p:ph type="sldNum" sz="quarter" idx="12"/>
          </p:nvPr>
        </p:nvSpPr>
        <p:spPr/>
        <p:txBody>
          <a:bodyPr/>
          <a:lstStyle/>
          <a:p>
            <a:fld id="{2F0A8378-C882-4A2C-9E46-BA4B764792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9181397"/>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940F6D89-BFF3-439D-A812-CDDEAF2AD8DF}" type="datetime1">
              <a:rPr lang="en-US" smtClean="0"/>
              <a:t>4/16/2022</a:t>
            </a:fld>
            <a:endParaRPr lang="en-US"/>
          </a:p>
        </p:txBody>
      </p:sp>
      <p:sp>
        <p:nvSpPr>
          <p:cNvPr id="5" name="Footer Placeholder 4"/>
          <p:cNvSpPr>
            <a:spLocks noGrp="1"/>
          </p:cNvSpPr>
          <p:nvPr>
            <p:ph type="ftr" sz="quarter" idx="3"/>
          </p:nvPr>
        </p:nvSpPr>
        <p:spPr>
          <a:xfrm>
            <a:off x="2343150" y="9181397"/>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Development of Program for Warranty Management coach safety component</a:t>
            </a:r>
          </a:p>
        </p:txBody>
      </p:sp>
      <p:sp>
        <p:nvSpPr>
          <p:cNvPr id="6" name="Slide Number Placeholder 5"/>
          <p:cNvSpPr>
            <a:spLocks noGrp="1"/>
          </p:cNvSpPr>
          <p:nvPr>
            <p:ph type="sldNum" sz="quarter" idx="4"/>
          </p:nvPr>
        </p:nvSpPr>
        <p:spPr>
          <a:xfrm>
            <a:off x="4914900" y="9181397"/>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F0A8378-C882-4A2C-9E46-BA4B764792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jpg"/>
          <p:cNvPicPr>
            <a:picLocks noChangeAspect="1"/>
          </p:cNvPicPr>
          <p:nvPr/>
        </p:nvPicPr>
        <p:blipFill>
          <a:blip r:embed="rId3"/>
          <a:srcRect b="8189"/>
          <a:stretch>
            <a:fillRect/>
          </a:stretch>
        </p:blipFill>
        <p:spPr>
          <a:xfrm>
            <a:off x="1524000" y="533400"/>
            <a:ext cx="3735635" cy="2895600"/>
          </a:xfrm>
          <a:prstGeom prst="rect">
            <a:avLst/>
          </a:prstGeom>
        </p:spPr>
      </p:pic>
      <p:sp>
        <p:nvSpPr>
          <p:cNvPr id="6" name="TextBox 5"/>
          <p:cNvSpPr txBox="1"/>
          <p:nvPr/>
        </p:nvSpPr>
        <p:spPr>
          <a:xfrm>
            <a:off x="1066800" y="3657600"/>
            <a:ext cx="4800600" cy="923330"/>
          </a:xfrm>
          <a:prstGeom prst="rect">
            <a:avLst/>
          </a:prstGeom>
          <a:noFill/>
        </p:spPr>
        <p:txBody>
          <a:bodyPr wrap="square" rtlCol="0">
            <a:spAutoFit/>
          </a:bodyPr>
          <a:lstStyle/>
          <a:p>
            <a:pPr algn="ctr"/>
            <a:r>
              <a:rPr lang="en-US" b="1" dirty="0">
                <a:solidFill>
                  <a:srgbClr val="000066"/>
                </a:solidFill>
                <a:latin typeface="Arial Rounded MT Bold" panose="020F0704030504030204" pitchFamily="34" charset="0"/>
              </a:rPr>
              <a:t>‘Development Of Program</a:t>
            </a:r>
          </a:p>
          <a:p>
            <a:pPr algn="ctr"/>
            <a:r>
              <a:rPr lang="en-US" b="1" dirty="0">
                <a:solidFill>
                  <a:srgbClr val="000066"/>
                </a:solidFill>
                <a:latin typeface="Arial Rounded MT Bold" panose="020F0704030504030204" pitchFamily="34" charset="0"/>
              </a:rPr>
              <a:t> For Warranty Management System </a:t>
            </a:r>
          </a:p>
          <a:p>
            <a:pPr algn="ctr"/>
            <a:r>
              <a:rPr lang="en-US" b="1" dirty="0">
                <a:solidFill>
                  <a:srgbClr val="000066"/>
                </a:solidFill>
                <a:latin typeface="Arial Rounded MT Bold" panose="020F0704030504030204" pitchFamily="34" charset="0"/>
              </a:rPr>
              <a:t>For Coach Safety Components</a:t>
            </a:r>
            <a:r>
              <a:rPr lang="en-US" b="1" dirty="0">
                <a:latin typeface="Arial Rounded MT Bold" panose="020F0704030504030204" pitchFamily="34" charset="0"/>
              </a:rPr>
              <a:t>’</a:t>
            </a:r>
            <a:endParaRPr lang="en-IN" b="1" dirty="0">
              <a:latin typeface="Arial Rounded MT Bold" panose="020F0704030504030204" pitchFamily="34" charset="0"/>
            </a:endParaRPr>
          </a:p>
        </p:txBody>
      </p:sp>
      <p:sp>
        <p:nvSpPr>
          <p:cNvPr id="8" name="TextBox 7"/>
          <p:cNvSpPr txBox="1"/>
          <p:nvPr/>
        </p:nvSpPr>
        <p:spPr>
          <a:xfrm>
            <a:off x="2514600" y="4722802"/>
            <a:ext cx="1752600" cy="400110"/>
          </a:xfrm>
          <a:prstGeom prst="rect">
            <a:avLst/>
          </a:prstGeom>
          <a:noFill/>
        </p:spPr>
        <p:txBody>
          <a:bodyPr wrap="square" rtlCol="0">
            <a:spAutoFit/>
          </a:bodyPr>
          <a:lstStyle/>
          <a:p>
            <a:r>
              <a:rPr lang="en-US" sz="2000" b="1" dirty="0"/>
              <a:t>Project Report</a:t>
            </a:r>
          </a:p>
        </p:txBody>
      </p:sp>
      <p:graphicFrame>
        <p:nvGraphicFramePr>
          <p:cNvPr id="10" name="Table 9"/>
          <p:cNvGraphicFramePr>
            <a:graphicFrameLocks noGrp="1"/>
          </p:cNvGraphicFramePr>
          <p:nvPr>
            <p:extLst>
              <p:ext uri="{D42A27DB-BD31-4B8C-83A1-F6EECF244321}">
                <p14:modId xmlns:p14="http://schemas.microsoft.com/office/powerpoint/2010/main" val="3634029306"/>
              </p:ext>
            </p:extLst>
          </p:nvPr>
        </p:nvGraphicFramePr>
        <p:xfrm>
          <a:off x="457200" y="8153400"/>
          <a:ext cx="6019800" cy="1371600"/>
        </p:xfrm>
        <a:graphic>
          <a:graphicData uri="http://schemas.openxmlformats.org/drawingml/2006/table">
            <a:tbl>
              <a:tblPr firstRow="1" bandRow="1">
                <a:tableStyleId>{5DA37D80-6434-44D0-A028-1B22A696006F}</a:tableStyleId>
              </a:tblPr>
              <a:tblGrid>
                <a:gridCol w="3009900">
                  <a:extLst>
                    <a:ext uri="{9D8B030D-6E8A-4147-A177-3AD203B41FA5}">
                      <a16:colId xmlns:a16="http://schemas.microsoft.com/office/drawing/2014/main" val="20000"/>
                    </a:ext>
                  </a:extLst>
                </a:gridCol>
                <a:gridCol w="3009900">
                  <a:extLst>
                    <a:ext uri="{9D8B030D-6E8A-4147-A177-3AD203B41FA5}">
                      <a16:colId xmlns:a16="http://schemas.microsoft.com/office/drawing/2014/main" val="20001"/>
                    </a:ext>
                  </a:extLst>
                </a:gridCol>
              </a:tblGrid>
              <a:tr h="457200">
                <a:tc>
                  <a:txBody>
                    <a:bodyPr/>
                    <a:lstStyle/>
                    <a:p>
                      <a:pPr algn="ctr"/>
                      <a:r>
                        <a:rPr lang="en-US" dirty="0"/>
                        <a:t>Prepared</a:t>
                      </a:r>
                      <a:r>
                        <a:rPr lang="en-US" baseline="0" dirty="0"/>
                        <a:t> by</a:t>
                      </a:r>
                      <a:endParaRPr lang="en-US" dirty="0"/>
                    </a:p>
                  </a:txBody>
                  <a:tcPr/>
                </a:tc>
                <a:tc>
                  <a:txBody>
                    <a:bodyPr/>
                    <a:lstStyle/>
                    <a:p>
                      <a:pPr algn="ctr"/>
                      <a:r>
                        <a:rPr lang="en-US" dirty="0"/>
                        <a:t>Submitted to</a:t>
                      </a:r>
                    </a:p>
                  </a:txBody>
                  <a:tcPr/>
                </a:tc>
                <a:extLst>
                  <a:ext uri="{0D108BD9-81ED-4DB2-BD59-A6C34878D82A}">
                    <a16:rowId xmlns:a16="http://schemas.microsoft.com/office/drawing/2014/main" val="10000"/>
                  </a:ext>
                </a:extLst>
              </a:tr>
              <a:tr h="723900">
                <a:tc>
                  <a:txBody>
                    <a:bodyPr/>
                    <a:lstStyle/>
                    <a:p>
                      <a:pPr algn="l"/>
                      <a:r>
                        <a:rPr lang="en-US" sz="1800" dirty="0"/>
                        <a:t>Sarah Effendi</a:t>
                      </a:r>
                      <a:r>
                        <a:rPr lang="en-US" sz="1800" baseline="0" dirty="0"/>
                        <a:t> &amp; Ritesh Kumar</a:t>
                      </a:r>
                    </a:p>
                    <a:p>
                      <a:pPr algn="l"/>
                      <a:r>
                        <a:rPr lang="en-US" sz="1800" baseline="0" dirty="0"/>
                        <a:t>B.Tech 3</a:t>
                      </a:r>
                      <a:r>
                        <a:rPr lang="en-US" sz="1800" baseline="30000" dirty="0"/>
                        <a:t>rd</a:t>
                      </a:r>
                      <a:r>
                        <a:rPr lang="en-US" sz="1800" baseline="0" dirty="0"/>
                        <a:t> Year CSE</a:t>
                      </a:r>
                    </a:p>
                    <a:p>
                      <a:pPr algn="l"/>
                      <a:r>
                        <a:rPr lang="en-US" sz="1800" baseline="0" dirty="0"/>
                        <a:t>Lucknow University</a:t>
                      </a:r>
                    </a:p>
                  </a:txBody>
                  <a:tcPr/>
                </a:tc>
                <a:tc>
                  <a:txBody>
                    <a:bodyPr/>
                    <a:lstStyle/>
                    <a:p>
                      <a:r>
                        <a:rPr lang="en-US" dirty="0"/>
                        <a:t>Shri Anurag Mishra</a:t>
                      </a:r>
                    </a:p>
                    <a:p>
                      <a:r>
                        <a:rPr lang="en-US" dirty="0"/>
                        <a:t>Dy.</a:t>
                      </a:r>
                      <a:r>
                        <a:rPr lang="en-US" baseline="0" dirty="0"/>
                        <a:t> CME</a:t>
                      </a:r>
                    </a:p>
                    <a:p>
                      <a:r>
                        <a:rPr lang="en-US" baseline="0" dirty="0"/>
                        <a:t>C&amp;W Workshop,AMV,LKO</a:t>
                      </a:r>
                      <a:endParaRPr lang="en-US" dirty="0"/>
                    </a:p>
                  </a:txBody>
                  <a:tcPr/>
                </a:tc>
                <a:extLst>
                  <a:ext uri="{0D108BD9-81ED-4DB2-BD59-A6C34878D82A}">
                    <a16:rowId xmlns:a16="http://schemas.microsoft.com/office/drawing/2014/main" val="10001"/>
                  </a:ext>
                </a:extLst>
              </a:tr>
            </a:tbl>
          </a:graphicData>
        </a:graphic>
      </p:graphicFrame>
      <p:pic>
        <p:nvPicPr>
          <p:cNvPr id="11" name="Picture 10" descr="download (1).jpg"/>
          <p:cNvPicPr>
            <a:picLocks noChangeAspect="1"/>
          </p:cNvPicPr>
          <p:nvPr/>
        </p:nvPicPr>
        <p:blipFill>
          <a:blip r:embed="rId4"/>
          <a:stretch>
            <a:fillRect/>
          </a:stretch>
        </p:blipFill>
        <p:spPr>
          <a:xfrm>
            <a:off x="1828800" y="5486400"/>
            <a:ext cx="3124200" cy="23401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38A1A0-747B-4C4D-B4AE-48AB1C9F6ADF}"/>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81FE65E9-6905-41B3-BEE7-A733B0B52AF7}"/>
              </a:ext>
            </a:extLst>
          </p:cNvPr>
          <p:cNvSpPr>
            <a:spLocks noGrp="1"/>
          </p:cNvSpPr>
          <p:nvPr>
            <p:ph type="sldNum" sz="quarter" idx="12"/>
          </p:nvPr>
        </p:nvSpPr>
        <p:spPr/>
        <p:txBody>
          <a:bodyPr/>
          <a:lstStyle/>
          <a:p>
            <a:r>
              <a:rPr lang="en-US" dirty="0"/>
              <a:t>7</a:t>
            </a:r>
          </a:p>
        </p:txBody>
      </p:sp>
      <p:sp>
        <p:nvSpPr>
          <p:cNvPr id="4" name="TextBox 3">
            <a:extLst>
              <a:ext uri="{FF2B5EF4-FFF2-40B4-BE49-F238E27FC236}">
                <a16:creationId xmlns:a16="http://schemas.microsoft.com/office/drawing/2014/main" id="{03EF1249-EC33-4994-91B9-2E25685C7CCA}"/>
              </a:ext>
            </a:extLst>
          </p:cNvPr>
          <p:cNvSpPr txBox="1"/>
          <p:nvPr/>
        </p:nvSpPr>
        <p:spPr>
          <a:xfrm>
            <a:off x="609600" y="4925199"/>
            <a:ext cx="5715000" cy="2862322"/>
          </a:xfrm>
          <a:prstGeom prst="rect">
            <a:avLst/>
          </a:prstGeom>
          <a:noFill/>
        </p:spPr>
        <p:txBody>
          <a:bodyPr wrap="square" rtlCol="0" anchor="b">
            <a:spAutoFit/>
          </a:bodyPr>
          <a:lstStyle/>
          <a:p>
            <a:pPr algn="just"/>
            <a:r>
              <a:rPr lang="en-US" sz="1800">
                <a:latin typeface="Times New Roman" panose="02020603050405020304" pitchFamily="18" charset="0"/>
                <a:ea typeface="MS PGothic" panose="020B0600070205080204" pitchFamily="34" charset="-128"/>
                <a:cs typeface="Times New Roman" panose="02020603050405020304" pitchFamily="18" charset="0"/>
              </a:rPr>
              <a:t>Here are some of the ways that warranty management software can transform your current warranty management processes:</a:t>
            </a:r>
          </a:p>
          <a:p>
            <a:pPr algn="just"/>
            <a:endParaRPr lang="en-US" sz="1800">
              <a:latin typeface="Times New Roman" panose="02020603050405020304" pitchFamily="18" charset="0"/>
              <a:ea typeface="MS PGothic" panose="020B0600070205080204" pitchFamily="34" charset="-128"/>
              <a:cs typeface="Times New Roman" panose="02020603050405020304" pitchFamily="18" charset="0"/>
            </a:endParaRPr>
          </a:p>
          <a:p>
            <a:pPr marL="285750" indent="-285750" algn="just">
              <a:buFont typeface="Arial" panose="020B0604020202020204" pitchFamily="34" charset="0"/>
              <a:buChar char="•"/>
            </a:pPr>
            <a:r>
              <a:rPr lang="en-US" sz="1800">
                <a:latin typeface="Times New Roman" panose="02020603050405020304" pitchFamily="18" charset="0"/>
                <a:ea typeface="MS PGothic" panose="020B0600070205080204" pitchFamily="34" charset="-128"/>
                <a:cs typeface="Times New Roman" panose="02020603050405020304" pitchFamily="18" charset="0"/>
              </a:rPr>
              <a:t>Improve visibility of the entire warranty and case management process  </a:t>
            </a:r>
          </a:p>
          <a:p>
            <a:pPr marL="285750" indent="-285750" algn="just">
              <a:buFont typeface="Arial" panose="020B0604020202020204" pitchFamily="34" charset="0"/>
              <a:buChar char="•"/>
            </a:pPr>
            <a:r>
              <a:rPr lang="en-US" sz="1800">
                <a:latin typeface="Times New Roman" panose="02020603050405020304" pitchFamily="18" charset="0"/>
                <a:ea typeface="MS PGothic" panose="020B0600070205080204" pitchFamily="34" charset="-128"/>
                <a:cs typeface="Times New Roman" panose="02020603050405020304" pitchFamily="18" charset="0"/>
              </a:rPr>
              <a:t>Analyze the causes of product failures and make improvements</a:t>
            </a:r>
          </a:p>
          <a:p>
            <a:pPr marL="285750" indent="-285750" algn="just">
              <a:buFont typeface="Arial" panose="020B0604020202020204" pitchFamily="34" charset="0"/>
              <a:buChar char="•"/>
            </a:pPr>
            <a:r>
              <a:rPr lang="en-US" sz="1800">
                <a:latin typeface="Times New Roman" panose="02020603050405020304" pitchFamily="18" charset="0"/>
                <a:ea typeface="MS PGothic" panose="020B0600070205080204" pitchFamily="34" charset="-128"/>
                <a:cs typeface="Times New Roman" panose="02020603050405020304" pitchFamily="18" charset="0"/>
              </a:rPr>
              <a:t>Enhance productivity with a seamless, automated workflow Reduce costs by eliminated manual processes</a:t>
            </a:r>
            <a:endParaRPr lang="en-IN" sz="1800" dirty="0">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64D96C5-9902-4AF5-BD34-F418B7CEA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545" y="1066800"/>
            <a:ext cx="4324910" cy="2883273"/>
          </a:xfrm>
          <a:prstGeom prst="rect">
            <a:avLst/>
          </a:prstGeom>
        </p:spPr>
      </p:pic>
    </p:spTree>
    <p:extLst>
      <p:ext uri="{BB962C8B-B14F-4D97-AF65-F5344CB8AC3E}">
        <p14:creationId xmlns:p14="http://schemas.microsoft.com/office/powerpoint/2010/main" val="355091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8B4856-469D-4416-ABD2-53B62132D24B}"/>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039BFB0F-C24C-476B-8903-DDF77B42C5D3}"/>
              </a:ext>
            </a:extLst>
          </p:cNvPr>
          <p:cNvSpPr>
            <a:spLocks noGrp="1"/>
          </p:cNvSpPr>
          <p:nvPr>
            <p:ph type="sldNum" sz="quarter" idx="12"/>
          </p:nvPr>
        </p:nvSpPr>
        <p:spPr/>
        <p:txBody>
          <a:bodyPr/>
          <a:lstStyle/>
          <a:p>
            <a:r>
              <a:rPr lang="en-US" dirty="0"/>
              <a:t>8</a:t>
            </a:r>
          </a:p>
        </p:txBody>
      </p:sp>
      <p:sp>
        <p:nvSpPr>
          <p:cNvPr id="4" name="TextBox 3">
            <a:extLst>
              <a:ext uri="{FF2B5EF4-FFF2-40B4-BE49-F238E27FC236}">
                <a16:creationId xmlns:a16="http://schemas.microsoft.com/office/drawing/2014/main" id="{08F486B7-9F16-4388-B0C0-2693634851A9}"/>
              </a:ext>
            </a:extLst>
          </p:cNvPr>
          <p:cNvSpPr txBox="1"/>
          <p:nvPr/>
        </p:nvSpPr>
        <p:spPr>
          <a:xfrm>
            <a:off x="1447800" y="838200"/>
            <a:ext cx="4724400" cy="646331"/>
          </a:xfrm>
          <a:prstGeom prst="rect">
            <a:avLst/>
          </a:prstGeom>
          <a:noFill/>
        </p:spPr>
        <p:txBody>
          <a:bodyPr wrap="square" rtlCol="0">
            <a:spAutoFit/>
          </a:bodyPr>
          <a:lstStyle/>
          <a:p>
            <a:pPr algn="just"/>
            <a:r>
              <a:rPr lang="en-US" sz="3600" b="1" dirty="0">
                <a:solidFill>
                  <a:schemeClr val="accent1">
                    <a:lumMod val="75000"/>
                  </a:schemeClr>
                </a:solidFill>
              </a:rPr>
              <a:t>Data Flow Diagram</a:t>
            </a:r>
            <a:endParaRPr lang="en-IN" sz="3600" b="1" dirty="0">
              <a:solidFill>
                <a:schemeClr val="accent1">
                  <a:lumMod val="75000"/>
                </a:schemeClr>
              </a:solidFill>
            </a:endParaRPr>
          </a:p>
        </p:txBody>
      </p:sp>
      <p:sp>
        <p:nvSpPr>
          <p:cNvPr id="5" name="TextBox 4">
            <a:extLst>
              <a:ext uri="{FF2B5EF4-FFF2-40B4-BE49-F238E27FC236}">
                <a16:creationId xmlns:a16="http://schemas.microsoft.com/office/drawing/2014/main" id="{69CB18EE-1E23-4A55-B350-39D5ED927A28}"/>
              </a:ext>
            </a:extLst>
          </p:cNvPr>
          <p:cNvSpPr txBox="1"/>
          <p:nvPr/>
        </p:nvSpPr>
        <p:spPr>
          <a:xfrm>
            <a:off x="828675" y="2438400"/>
            <a:ext cx="5962650" cy="3139321"/>
          </a:xfrm>
          <a:prstGeom prst="rect">
            <a:avLst/>
          </a:prstGeom>
          <a:noFill/>
        </p:spPr>
        <p:txBody>
          <a:bodyPr wrap="square" rtlCol="0" anchor="ctr">
            <a:spAutoFit/>
          </a:bodyPr>
          <a:lstStyle/>
          <a:p>
            <a:pPr marL="74028" marR="693522" indent="2108" algn="just" rtl="0">
              <a:spcBef>
                <a:spcPts val="4893"/>
              </a:spcBef>
              <a:spcAft>
                <a:spcPts val="0"/>
              </a:spcAft>
            </a:pPr>
            <a:r>
              <a:rPr lang="en-US" sz="1800" b="0" i="0" u="none" strike="noStrike" dirty="0">
                <a:solidFill>
                  <a:srgbClr val="000000"/>
                </a:solidFill>
                <a:effectLst/>
                <a:latin typeface="Times New Roman" panose="02020603050405020304" pitchFamily="18" charset="0"/>
              </a:rPr>
              <a:t>The data flow diagram is a graphical representation of the flow of the data through  an information system. Data flow diagram is used by system analysis to design  information processing system but also as a way to model whole organization. The  main merit of DFD is that it can provide an overview of what data a system would  process, what information of data are done, which data are stored and which data is  used and where the result is showed.</a:t>
            </a:r>
            <a:endParaRPr lang="en-US" b="0" dirty="0">
              <a:effectLst/>
            </a:endParaRPr>
          </a:p>
          <a:p>
            <a:pPr algn="just"/>
            <a:br>
              <a:rPr lang="en-US" dirty="0"/>
            </a:br>
            <a:endParaRPr lang="en-IN" dirty="0"/>
          </a:p>
        </p:txBody>
      </p:sp>
      <p:pic>
        <p:nvPicPr>
          <p:cNvPr id="7" name="Picture 6">
            <a:extLst>
              <a:ext uri="{FF2B5EF4-FFF2-40B4-BE49-F238E27FC236}">
                <a16:creationId xmlns:a16="http://schemas.microsoft.com/office/drawing/2014/main" id="{E809FC2E-EC1D-4DEF-9763-462173E32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925" y="5577721"/>
            <a:ext cx="3486150" cy="3276981"/>
          </a:xfrm>
          <a:prstGeom prst="rect">
            <a:avLst/>
          </a:prstGeom>
        </p:spPr>
      </p:pic>
    </p:spTree>
    <p:extLst>
      <p:ext uri="{BB962C8B-B14F-4D97-AF65-F5344CB8AC3E}">
        <p14:creationId xmlns:p14="http://schemas.microsoft.com/office/powerpoint/2010/main" val="162148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AA960A-428C-4447-AD7F-605995A64A5F}"/>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49CFEE0-7DA5-429D-93DE-60BAA743F80C}"/>
              </a:ext>
            </a:extLst>
          </p:cNvPr>
          <p:cNvSpPr>
            <a:spLocks noGrp="1"/>
          </p:cNvSpPr>
          <p:nvPr>
            <p:ph type="sldNum" sz="quarter" idx="12"/>
          </p:nvPr>
        </p:nvSpPr>
        <p:spPr/>
        <p:txBody>
          <a:bodyPr/>
          <a:lstStyle/>
          <a:p>
            <a:r>
              <a:rPr lang="en-US" dirty="0"/>
              <a:t>9</a:t>
            </a:r>
          </a:p>
        </p:txBody>
      </p:sp>
      <p:sp>
        <p:nvSpPr>
          <p:cNvPr id="5" name="TextBox 4">
            <a:extLst>
              <a:ext uri="{FF2B5EF4-FFF2-40B4-BE49-F238E27FC236}">
                <a16:creationId xmlns:a16="http://schemas.microsoft.com/office/drawing/2014/main" id="{28EA1D38-AFAE-482C-8B39-34C6CF0CC294}"/>
              </a:ext>
            </a:extLst>
          </p:cNvPr>
          <p:cNvSpPr txBox="1"/>
          <p:nvPr/>
        </p:nvSpPr>
        <p:spPr>
          <a:xfrm>
            <a:off x="1344930" y="690211"/>
            <a:ext cx="5105400" cy="646331"/>
          </a:xfrm>
          <a:prstGeom prst="rect">
            <a:avLst/>
          </a:prstGeom>
          <a:noFill/>
        </p:spPr>
        <p:txBody>
          <a:bodyPr wrap="square" rtlCol="0">
            <a:spAutoFit/>
          </a:bodyPr>
          <a:lstStyle/>
          <a:p>
            <a:r>
              <a:rPr lang="en-US" sz="3600" b="1" dirty="0">
                <a:solidFill>
                  <a:schemeClr val="accent1">
                    <a:lumMod val="75000"/>
                  </a:schemeClr>
                </a:solidFill>
              </a:rPr>
              <a:t>Code for Admin.py</a:t>
            </a:r>
            <a:endParaRPr lang="en-IN" sz="3600" b="1" dirty="0">
              <a:solidFill>
                <a:schemeClr val="accent1">
                  <a:lumMod val="75000"/>
                </a:schemeClr>
              </a:solidFill>
            </a:endParaRPr>
          </a:p>
        </p:txBody>
      </p:sp>
      <p:sp>
        <p:nvSpPr>
          <p:cNvPr id="8" name="TextBox 7">
            <a:extLst>
              <a:ext uri="{FF2B5EF4-FFF2-40B4-BE49-F238E27FC236}">
                <a16:creationId xmlns:a16="http://schemas.microsoft.com/office/drawing/2014/main" id="{16118EE3-96CB-424A-B8D3-0914D760378A}"/>
              </a:ext>
            </a:extLst>
          </p:cNvPr>
          <p:cNvSpPr txBox="1"/>
          <p:nvPr/>
        </p:nvSpPr>
        <p:spPr>
          <a:xfrm>
            <a:off x="457200" y="1676400"/>
            <a:ext cx="6057900" cy="369332"/>
          </a:xfrm>
          <a:prstGeom prst="rect">
            <a:avLst/>
          </a:prstGeom>
          <a:noFill/>
        </p:spPr>
        <p:txBody>
          <a:bodyPr wrap="square" rtlCol="0">
            <a:spAutoFit/>
          </a:bodyPr>
          <a:lstStyle/>
          <a:p>
            <a:r>
              <a:rPr lang="en-US" dirty="0"/>
              <a:t>-</a:t>
            </a:r>
            <a:endParaRPr lang="en-IN" dirty="0"/>
          </a:p>
        </p:txBody>
      </p:sp>
      <p:sp>
        <p:nvSpPr>
          <p:cNvPr id="7" name="TextBox 6">
            <a:extLst>
              <a:ext uri="{FF2B5EF4-FFF2-40B4-BE49-F238E27FC236}">
                <a16:creationId xmlns:a16="http://schemas.microsoft.com/office/drawing/2014/main" id="{B0D2F9D5-0B97-4632-A57D-0BDF908533FE}"/>
              </a:ext>
            </a:extLst>
          </p:cNvPr>
          <p:cNvSpPr txBox="1"/>
          <p:nvPr/>
        </p:nvSpPr>
        <p:spPr>
          <a:xfrm>
            <a:off x="1363980" y="1870398"/>
            <a:ext cx="5697656" cy="2308324"/>
          </a:xfrm>
          <a:prstGeom prst="rect">
            <a:avLst/>
          </a:prstGeom>
          <a:noFill/>
        </p:spPr>
        <p:txBody>
          <a:bodyPr wrap="square">
            <a:spAutoFit/>
          </a:bodyPr>
          <a:lstStyle/>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django.contrib</a:t>
            </a:r>
            <a:r>
              <a:rPr lang="en-IN" b="0" dirty="0">
                <a:effectLst/>
                <a:latin typeface="Times New Roman" panose="02020603050405020304" pitchFamily="18" charset="0"/>
                <a:cs typeface="Times New Roman" panose="02020603050405020304" pitchFamily="18" charset="0"/>
              </a:rPr>
              <a:t> import admin</a:t>
            </a:r>
          </a:p>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warranty.models</a:t>
            </a:r>
            <a:r>
              <a:rPr lang="en-IN" b="0" dirty="0">
                <a:effectLst/>
                <a:latin typeface="Times New Roman" panose="02020603050405020304" pitchFamily="18" charset="0"/>
                <a:cs typeface="Times New Roman" panose="02020603050405020304" pitchFamily="18" charset="0"/>
              </a:rPr>
              <a:t> import </a:t>
            </a:r>
            <a:r>
              <a:rPr lang="en-IN" b="0" dirty="0" err="1">
                <a:effectLst/>
                <a:latin typeface="Times New Roman" panose="02020603050405020304" pitchFamily="18" charset="0"/>
                <a:cs typeface="Times New Roman" panose="02020603050405020304" pitchFamily="18" charset="0"/>
              </a:rPr>
              <a:t>Additem</a:t>
            </a:r>
            <a:endParaRPr lang="en-IN" b="0" dirty="0">
              <a:effectLst/>
              <a:latin typeface="Times New Roman" panose="02020603050405020304" pitchFamily="18" charset="0"/>
              <a:cs typeface="Times New Roman" panose="02020603050405020304" pitchFamily="18" charset="0"/>
            </a:endParaRPr>
          </a:p>
          <a:p>
            <a:br>
              <a:rPr lang="en-IN" b="0" dirty="0">
                <a:effectLst/>
                <a:latin typeface="Times New Roman" panose="02020603050405020304" pitchFamily="18" charset="0"/>
                <a:cs typeface="Times New Roman" panose="02020603050405020304" pitchFamily="18" charset="0"/>
              </a:rPr>
            </a:br>
            <a:r>
              <a:rPr lang="en-IN" b="0" dirty="0">
                <a:effectLst/>
                <a:latin typeface="Times New Roman" panose="02020603050405020304" pitchFamily="18" charset="0"/>
                <a:cs typeface="Times New Roman" panose="02020603050405020304" pitchFamily="18" charset="0"/>
              </a:rPr>
              <a:t># Register your models here.</a:t>
            </a:r>
          </a:p>
          <a:p>
            <a:br>
              <a:rPr lang="en-IN" b="0" dirty="0">
                <a:effectLst/>
                <a:latin typeface="Times New Roman" panose="02020603050405020304" pitchFamily="18" charset="0"/>
                <a:cs typeface="Times New Roman" panose="02020603050405020304" pitchFamily="18" charset="0"/>
              </a:rPr>
            </a:br>
            <a:r>
              <a:rPr lang="en-IN" b="0" dirty="0" err="1">
                <a:effectLst/>
                <a:latin typeface="Times New Roman" panose="02020603050405020304" pitchFamily="18" charset="0"/>
                <a:cs typeface="Times New Roman" panose="02020603050405020304" pitchFamily="18" charset="0"/>
              </a:rPr>
              <a:t>admin.site.register</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Additem</a:t>
            </a:r>
            <a:r>
              <a:rPr lang="en-IN" b="0" dirty="0">
                <a:effectLst/>
                <a:latin typeface="Times New Roman" panose="02020603050405020304" pitchFamily="18" charset="0"/>
                <a:cs typeface="Times New Roman" panose="02020603050405020304" pitchFamily="18" charset="0"/>
              </a:rPr>
              <a:t>)</a:t>
            </a:r>
          </a:p>
          <a:p>
            <a:br>
              <a:rPr lang="en-IN" b="0" dirty="0">
                <a:effectLst/>
                <a:latin typeface="Consolas" panose="020B0609020204030204" pitchFamily="49" charset="0"/>
              </a:rPr>
            </a:br>
            <a:endParaRPr lang="en-IN" b="0" dirty="0">
              <a:effectLst/>
              <a:latin typeface="Consolas" panose="020B0609020204030204" pitchFamily="49" charset="0"/>
            </a:endParaRPr>
          </a:p>
        </p:txBody>
      </p:sp>
      <p:sp>
        <p:nvSpPr>
          <p:cNvPr id="9" name="TextBox 8">
            <a:extLst>
              <a:ext uri="{FF2B5EF4-FFF2-40B4-BE49-F238E27FC236}">
                <a16:creationId xmlns:a16="http://schemas.microsoft.com/office/drawing/2014/main" id="{79D3EF2D-EEAD-44C9-ABEF-B02A3DBF5755}"/>
              </a:ext>
            </a:extLst>
          </p:cNvPr>
          <p:cNvSpPr txBox="1"/>
          <p:nvPr/>
        </p:nvSpPr>
        <p:spPr>
          <a:xfrm>
            <a:off x="1363980" y="4284750"/>
            <a:ext cx="5105400" cy="646331"/>
          </a:xfrm>
          <a:prstGeom prst="rect">
            <a:avLst/>
          </a:prstGeom>
          <a:noFill/>
        </p:spPr>
        <p:txBody>
          <a:bodyPr wrap="square" rtlCol="0">
            <a:spAutoFit/>
          </a:bodyPr>
          <a:lstStyle/>
          <a:p>
            <a:r>
              <a:rPr lang="en-US" sz="3600" b="1" dirty="0">
                <a:solidFill>
                  <a:schemeClr val="accent1">
                    <a:lumMod val="75000"/>
                  </a:schemeClr>
                </a:solidFill>
              </a:rPr>
              <a:t>Code for Apps.py</a:t>
            </a:r>
            <a:endParaRPr lang="en-IN" sz="3600" b="1" dirty="0">
              <a:solidFill>
                <a:schemeClr val="accent1">
                  <a:lumMod val="75000"/>
                </a:schemeClr>
              </a:solidFill>
            </a:endParaRPr>
          </a:p>
        </p:txBody>
      </p:sp>
      <p:sp>
        <p:nvSpPr>
          <p:cNvPr id="10" name="TextBox 9">
            <a:extLst>
              <a:ext uri="{FF2B5EF4-FFF2-40B4-BE49-F238E27FC236}">
                <a16:creationId xmlns:a16="http://schemas.microsoft.com/office/drawing/2014/main" id="{4F1D0396-5E86-40BA-AAC1-B4B3C9C819A9}"/>
              </a:ext>
            </a:extLst>
          </p:cNvPr>
          <p:cNvSpPr txBox="1"/>
          <p:nvPr/>
        </p:nvSpPr>
        <p:spPr>
          <a:xfrm>
            <a:off x="1409700" y="5367278"/>
            <a:ext cx="3432412" cy="2308324"/>
          </a:xfrm>
          <a:prstGeom prst="rect">
            <a:avLst/>
          </a:prstGeom>
          <a:noFill/>
        </p:spPr>
        <p:txBody>
          <a:bodyPr wrap="square">
            <a:spAutoFit/>
          </a:bodyPr>
          <a:lstStyle/>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django.apps</a:t>
            </a:r>
            <a:r>
              <a:rPr lang="en-IN" b="0" dirty="0">
                <a:effectLst/>
                <a:latin typeface="Times New Roman" panose="02020603050405020304" pitchFamily="18" charset="0"/>
                <a:cs typeface="Times New Roman" panose="02020603050405020304" pitchFamily="18" charset="0"/>
              </a:rPr>
              <a:t> import </a:t>
            </a:r>
            <a:r>
              <a:rPr lang="en-IN" b="0" dirty="0" err="1">
                <a:effectLst/>
                <a:latin typeface="Times New Roman" panose="02020603050405020304" pitchFamily="18" charset="0"/>
                <a:cs typeface="Times New Roman" panose="02020603050405020304" pitchFamily="18" charset="0"/>
              </a:rPr>
              <a:t>AppConfig</a:t>
            </a:r>
            <a:endParaRPr lang="en-IN" b="0" dirty="0">
              <a:effectLst/>
              <a:latin typeface="Times New Roman" panose="02020603050405020304" pitchFamily="18" charset="0"/>
              <a:cs typeface="Times New Roman" panose="02020603050405020304" pitchFamily="18" charset="0"/>
            </a:endParaRPr>
          </a:p>
          <a:p>
            <a:br>
              <a:rPr lang="en-IN" b="0" dirty="0">
                <a:effectLst/>
                <a:latin typeface="Times New Roman" panose="02020603050405020304" pitchFamily="18" charset="0"/>
                <a:cs typeface="Times New Roman" panose="02020603050405020304" pitchFamily="18" charset="0"/>
              </a:rPr>
            </a:br>
            <a:br>
              <a:rPr lang="en-IN" b="0" dirty="0">
                <a:effectLst/>
                <a:latin typeface="Times New Roman" panose="02020603050405020304" pitchFamily="18" charset="0"/>
                <a:cs typeface="Times New Roman" panose="02020603050405020304" pitchFamily="18" charset="0"/>
              </a:rPr>
            </a:br>
            <a:r>
              <a:rPr lang="en-IN" b="0" dirty="0">
                <a:effectLst/>
                <a:latin typeface="Times New Roman" panose="02020603050405020304" pitchFamily="18" charset="0"/>
                <a:cs typeface="Times New Roman" panose="02020603050405020304" pitchFamily="18" charset="0"/>
              </a:rPr>
              <a:t>class </a:t>
            </a:r>
            <a:r>
              <a:rPr lang="en-IN" b="0" dirty="0" err="1">
                <a:effectLst/>
                <a:latin typeface="Times New Roman" panose="02020603050405020304" pitchFamily="18" charset="0"/>
                <a:cs typeface="Times New Roman" panose="02020603050405020304" pitchFamily="18" charset="0"/>
              </a:rPr>
              <a:t>WarrantyConfig</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AppConfig</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name = 'warranty'</a:t>
            </a:r>
          </a:p>
          <a:p>
            <a:br>
              <a:rPr lang="en-IN" b="0" dirty="0">
                <a:effectLst/>
                <a:latin typeface="Consolas" panose="020B0609020204030204" pitchFamily="49" charset="0"/>
              </a:rPr>
            </a:br>
            <a:endParaRPr lang="en-IN" b="0" dirty="0">
              <a:effectLst/>
              <a:latin typeface="Consolas" panose="020B0609020204030204" pitchFamily="49" charset="0"/>
            </a:endParaRPr>
          </a:p>
        </p:txBody>
      </p:sp>
    </p:spTree>
    <p:extLst>
      <p:ext uri="{BB962C8B-B14F-4D97-AF65-F5344CB8AC3E}">
        <p14:creationId xmlns:p14="http://schemas.microsoft.com/office/powerpoint/2010/main" val="318995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AD227B-1AD3-4F48-99AD-403D0BC64634}"/>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2B4571E4-A315-4ACB-8F7C-B8E1208E7002}"/>
              </a:ext>
            </a:extLst>
          </p:cNvPr>
          <p:cNvSpPr>
            <a:spLocks noGrp="1"/>
          </p:cNvSpPr>
          <p:nvPr>
            <p:ph type="sldNum" sz="quarter" idx="12"/>
          </p:nvPr>
        </p:nvSpPr>
        <p:spPr/>
        <p:txBody>
          <a:bodyPr/>
          <a:lstStyle/>
          <a:p>
            <a:r>
              <a:rPr lang="en-US" dirty="0"/>
              <a:t>10</a:t>
            </a:r>
          </a:p>
        </p:txBody>
      </p:sp>
      <p:sp>
        <p:nvSpPr>
          <p:cNvPr id="4" name="TextBox 3">
            <a:extLst>
              <a:ext uri="{FF2B5EF4-FFF2-40B4-BE49-F238E27FC236}">
                <a16:creationId xmlns:a16="http://schemas.microsoft.com/office/drawing/2014/main" id="{941B4F30-2FBE-4F0D-939F-4A1B97B3517A}"/>
              </a:ext>
            </a:extLst>
          </p:cNvPr>
          <p:cNvSpPr txBox="1"/>
          <p:nvPr/>
        </p:nvSpPr>
        <p:spPr>
          <a:xfrm>
            <a:off x="1295400" y="685800"/>
            <a:ext cx="5105400" cy="646331"/>
          </a:xfrm>
          <a:prstGeom prst="rect">
            <a:avLst/>
          </a:prstGeom>
          <a:noFill/>
        </p:spPr>
        <p:txBody>
          <a:bodyPr wrap="square" rtlCol="0">
            <a:spAutoFit/>
          </a:bodyPr>
          <a:lstStyle/>
          <a:p>
            <a:r>
              <a:rPr lang="en-US" sz="3600" b="1" dirty="0">
                <a:solidFill>
                  <a:schemeClr val="accent1">
                    <a:lumMod val="75000"/>
                  </a:schemeClr>
                </a:solidFill>
              </a:rPr>
              <a:t>Code for Models.py</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147EB8E7-7A64-4098-82A7-47B30BE9662B}"/>
              </a:ext>
            </a:extLst>
          </p:cNvPr>
          <p:cNvSpPr txBox="1"/>
          <p:nvPr/>
        </p:nvSpPr>
        <p:spPr>
          <a:xfrm>
            <a:off x="990600" y="2590800"/>
            <a:ext cx="6515100" cy="5632311"/>
          </a:xfrm>
          <a:prstGeom prst="rect">
            <a:avLst/>
          </a:prstGeom>
          <a:noFill/>
        </p:spPr>
        <p:txBody>
          <a:bodyPr wrap="square">
            <a:spAutoFit/>
          </a:bodyPr>
          <a:lstStyle/>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pyexpat</a:t>
            </a:r>
            <a:r>
              <a:rPr lang="en-IN" b="0" dirty="0">
                <a:effectLst/>
                <a:latin typeface="Times New Roman" panose="02020603050405020304" pitchFamily="18" charset="0"/>
                <a:cs typeface="Times New Roman" panose="02020603050405020304" pitchFamily="18" charset="0"/>
              </a:rPr>
              <a:t> import model</a:t>
            </a:r>
          </a:p>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django.db</a:t>
            </a:r>
            <a:r>
              <a:rPr lang="en-IN" b="0" dirty="0">
                <a:effectLst/>
                <a:latin typeface="Times New Roman" panose="02020603050405020304" pitchFamily="18" charset="0"/>
                <a:cs typeface="Times New Roman" panose="02020603050405020304" pitchFamily="18" charset="0"/>
              </a:rPr>
              <a:t> import models</a:t>
            </a:r>
          </a:p>
          <a:p>
            <a:br>
              <a:rPr lang="en-IN" b="0" dirty="0">
                <a:effectLst/>
                <a:latin typeface="Times New Roman" panose="02020603050405020304" pitchFamily="18" charset="0"/>
                <a:cs typeface="Times New Roman" panose="02020603050405020304" pitchFamily="18" charset="0"/>
              </a:rPr>
            </a:br>
            <a:r>
              <a:rPr lang="en-IN" b="0" dirty="0">
                <a:effectLst/>
                <a:latin typeface="Times New Roman" panose="02020603050405020304" pitchFamily="18" charset="0"/>
                <a:cs typeface="Times New Roman" panose="02020603050405020304" pitchFamily="18" charset="0"/>
              </a:rPr>
              <a:t># Create your models here.</a:t>
            </a:r>
          </a:p>
          <a:p>
            <a:r>
              <a:rPr lang="en-IN" b="0" dirty="0">
                <a:effectLst/>
                <a:latin typeface="Times New Roman" panose="02020603050405020304" pitchFamily="18" charset="0"/>
                <a:cs typeface="Times New Roman" panose="02020603050405020304" pitchFamily="18" charset="0"/>
              </a:rPr>
              <a:t>class </a:t>
            </a:r>
            <a:r>
              <a:rPr lang="en-IN" b="0" dirty="0" err="1">
                <a:effectLst/>
                <a:latin typeface="Times New Roman" panose="02020603050405020304" pitchFamily="18" charset="0"/>
                <a:cs typeface="Times New Roman" panose="02020603050405020304" pitchFamily="18" charset="0"/>
              </a:rPr>
              <a:t>Additem</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models.Model</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plno</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=120)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relatedplno</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=120)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unifiedplno</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=120)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desc</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=500)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aac</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=120)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specno</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=500)</a:t>
            </a:r>
          </a:p>
          <a:p>
            <a:r>
              <a:rPr lang="en-IN" b="0" dirty="0">
                <a:effectLst/>
                <a:latin typeface="Times New Roman" panose="02020603050405020304" pitchFamily="18" charset="0"/>
                <a:cs typeface="Times New Roman" panose="02020603050405020304" pitchFamily="18" charset="0"/>
              </a:rPr>
              <a:t>    </a:t>
            </a:r>
            <a:r>
              <a:rPr lang="en-IN" b="0" dirty="0" err="1">
                <a:effectLst/>
                <a:latin typeface="Times New Roman" panose="02020603050405020304" pitchFamily="18" charset="0"/>
                <a:cs typeface="Times New Roman" panose="02020603050405020304" pitchFamily="18" charset="0"/>
              </a:rPr>
              <a:t>gw</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models.CharField</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max_length</a:t>
            </a:r>
            <a:r>
              <a:rPr lang="en-IN" b="0" dirty="0">
                <a:effectLst/>
                <a:latin typeface="Times New Roman" panose="02020603050405020304" pitchFamily="18" charset="0"/>
                <a:cs typeface="Times New Roman" panose="02020603050405020304" pitchFamily="18" charset="0"/>
              </a:rPr>
              <a:t>=500)</a:t>
            </a:r>
          </a:p>
          <a:p>
            <a:r>
              <a:rPr lang="en-IN" b="0" dirty="0">
                <a:effectLst/>
                <a:latin typeface="Times New Roman" panose="02020603050405020304" pitchFamily="18" charset="0"/>
                <a:cs typeface="Times New Roman" panose="02020603050405020304" pitchFamily="18" charset="0"/>
              </a:rPr>
              <a:t>    date=</a:t>
            </a:r>
            <a:r>
              <a:rPr lang="en-IN" b="0" dirty="0" err="1">
                <a:effectLst/>
                <a:latin typeface="Times New Roman" panose="02020603050405020304" pitchFamily="18" charset="0"/>
                <a:cs typeface="Times New Roman" panose="02020603050405020304" pitchFamily="18" charset="0"/>
              </a:rPr>
              <a:t>models.DateField</a:t>
            </a:r>
            <a:r>
              <a:rPr lang="en-IN" b="0" dirty="0">
                <a:effectLst/>
                <a:latin typeface="Times New Roman" panose="02020603050405020304" pitchFamily="18" charset="0"/>
                <a:cs typeface="Times New Roman" panose="02020603050405020304" pitchFamily="18" charset="0"/>
              </a:rPr>
              <a:t>()</a:t>
            </a:r>
          </a:p>
          <a:p>
            <a:br>
              <a:rPr lang="en-IN" b="0" dirty="0">
                <a:effectLst/>
                <a:latin typeface="Times New Roman" panose="02020603050405020304" pitchFamily="18" charset="0"/>
                <a:cs typeface="Times New Roman" panose="02020603050405020304" pitchFamily="18" charset="0"/>
              </a:rPr>
            </a:br>
            <a:r>
              <a:rPr lang="en-IN" b="0" dirty="0">
                <a:effectLst/>
                <a:latin typeface="Times New Roman" panose="02020603050405020304" pitchFamily="18" charset="0"/>
                <a:cs typeface="Times New Roman" panose="02020603050405020304" pitchFamily="18" charset="0"/>
              </a:rPr>
              <a:t>#to change the name field of the </a:t>
            </a:r>
            <a:r>
              <a:rPr lang="en-IN" b="0" dirty="0" err="1">
                <a:effectLst/>
                <a:latin typeface="Times New Roman" panose="02020603050405020304" pitchFamily="18" charset="0"/>
                <a:cs typeface="Times New Roman" panose="02020603050405020304" pitchFamily="18" charset="0"/>
              </a:rPr>
              <a:t>additem's</a:t>
            </a:r>
            <a:r>
              <a:rPr lang="en-IN" b="0" dirty="0">
                <a:effectLst/>
                <a:latin typeface="Times New Roman" panose="02020603050405020304" pitchFamily="18" charset="0"/>
                <a:cs typeface="Times New Roman" panose="02020603050405020304" pitchFamily="18" charset="0"/>
              </a:rPr>
              <a:t> database</a:t>
            </a:r>
          </a:p>
          <a:p>
            <a:r>
              <a:rPr lang="en-IN" b="0" dirty="0">
                <a:effectLst/>
                <a:latin typeface="Times New Roman" panose="02020603050405020304" pitchFamily="18" charset="0"/>
                <a:cs typeface="Times New Roman" panose="02020603050405020304" pitchFamily="18" charset="0"/>
              </a:rPr>
              <a:t>    def __str__(self):</a:t>
            </a:r>
          </a:p>
          <a:p>
            <a:r>
              <a:rPr lang="en-IN" b="0" dirty="0">
                <a:effectLst/>
                <a:latin typeface="Times New Roman" panose="02020603050405020304" pitchFamily="18" charset="0"/>
                <a:cs typeface="Times New Roman" panose="02020603050405020304" pitchFamily="18" charset="0"/>
              </a:rPr>
              <a:t>        return </a:t>
            </a:r>
            <a:r>
              <a:rPr lang="en-IN" b="0" dirty="0" err="1">
                <a:effectLst/>
                <a:latin typeface="Times New Roman" panose="02020603050405020304" pitchFamily="18" charset="0"/>
                <a:cs typeface="Times New Roman" panose="02020603050405020304" pitchFamily="18" charset="0"/>
              </a:rPr>
              <a:t>self.plno</a:t>
            </a:r>
            <a:endParaRPr lang="en-IN" b="0" dirty="0">
              <a:effectLst/>
              <a:latin typeface="Times New Roman" panose="02020603050405020304" pitchFamily="18" charset="0"/>
              <a:cs typeface="Times New Roman" panose="02020603050405020304" pitchFamily="18" charset="0"/>
            </a:endParaRPr>
          </a:p>
          <a:p>
            <a:r>
              <a:rPr lang="en-IN" b="0" dirty="0">
                <a:effectLst/>
                <a:latin typeface="Times New Roman" panose="02020603050405020304" pitchFamily="18" charset="0"/>
                <a:cs typeface="Times New Roman" panose="02020603050405020304" pitchFamily="18" charset="0"/>
              </a:rPr>
              <a:t>    </a:t>
            </a:r>
          </a:p>
          <a:p>
            <a:br>
              <a:rPr lang="en-IN" b="0" dirty="0">
                <a:effectLst/>
                <a:latin typeface="Consolas" panose="020B0609020204030204" pitchFamily="49" charset="0"/>
              </a:rPr>
            </a:br>
            <a:endParaRPr lang="en-IN" b="0" dirty="0">
              <a:effectLst/>
              <a:latin typeface="Consolas" panose="020B0609020204030204" pitchFamily="49" charset="0"/>
            </a:endParaRPr>
          </a:p>
        </p:txBody>
      </p:sp>
    </p:spTree>
    <p:extLst>
      <p:ext uri="{BB962C8B-B14F-4D97-AF65-F5344CB8AC3E}">
        <p14:creationId xmlns:p14="http://schemas.microsoft.com/office/powerpoint/2010/main" val="242207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7949CB-E6D5-4381-9274-06373D60B3BE}"/>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1CD47772-8585-4251-A0B5-EB847AD429AB}"/>
              </a:ext>
            </a:extLst>
          </p:cNvPr>
          <p:cNvSpPr>
            <a:spLocks noGrp="1"/>
          </p:cNvSpPr>
          <p:nvPr>
            <p:ph type="sldNum" sz="quarter" idx="12"/>
          </p:nvPr>
        </p:nvSpPr>
        <p:spPr/>
        <p:txBody>
          <a:bodyPr/>
          <a:lstStyle/>
          <a:p>
            <a:r>
              <a:rPr lang="en-US" dirty="0"/>
              <a:t>11</a:t>
            </a:r>
          </a:p>
        </p:txBody>
      </p:sp>
      <p:sp>
        <p:nvSpPr>
          <p:cNvPr id="6" name="TextBox 5">
            <a:extLst>
              <a:ext uri="{FF2B5EF4-FFF2-40B4-BE49-F238E27FC236}">
                <a16:creationId xmlns:a16="http://schemas.microsoft.com/office/drawing/2014/main" id="{83ACB6D1-64A0-4B20-9A95-82ACAE149CF0}"/>
              </a:ext>
            </a:extLst>
          </p:cNvPr>
          <p:cNvSpPr txBox="1"/>
          <p:nvPr/>
        </p:nvSpPr>
        <p:spPr>
          <a:xfrm>
            <a:off x="914400" y="3124200"/>
            <a:ext cx="6134100" cy="3970318"/>
          </a:xfrm>
          <a:prstGeom prst="rect">
            <a:avLst/>
          </a:prstGeom>
          <a:noFill/>
        </p:spPr>
        <p:txBody>
          <a:bodyPr wrap="square">
            <a:spAutoFit/>
          </a:bodyPr>
          <a:lstStyle/>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django.contrib</a:t>
            </a:r>
            <a:r>
              <a:rPr lang="en-IN" b="0" dirty="0">
                <a:effectLst/>
                <a:latin typeface="Times New Roman" panose="02020603050405020304" pitchFamily="18" charset="0"/>
                <a:cs typeface="Times New Roman" panose="02020603050405020304" pitchFamily="18" charset="0"/>
              </a:rPr>
              <a:t> import admin</a:t>
            </a:r>
          </a:p>
          <a:p>
            <a:r>
              <a:rPr lang="en-IN" b="0" dirty="0">
                <a:effectLst/>
                <a:latin typeface="Times New Roman" panose="02020603050405020304" pitchFamily="18" charset="0"/>
                <a:cs typeface="Times New Roman" panose="02020603050405020304" pitchFamily="18" charset="0"/>
              </a:rPr>
              <a:t>from </a:t>
            </a:r>
            <a:r>
              <a:rPr lang="en-IN" b="0" dirty="0" err="1">
                <a:effectLst/>
                <a:latin typeface="Times New Roman" panose="02020603050405020304" pitchFamily="18" charset="0"/>
                <a:cs typeface="Times New Roman" panose="02020603050405020304" pitchFamily="18" charset="0"/>
              </a:rPr>
              <a:t>django.urls</a:t>
            </a:r>
            <a:r>
              <a:rPr lang="en-IN" b="0" dirty="0">
                <a:effectLst/>
                <a:latin typeface="Times New Roman" panose="02020603050405020304" pitchFamily="18" charset="0"/>
                <a:cs typeface="Times New Roman" panose="02020603050405020304" pitchFamily="18" charset="0"/>
              </a:rPr>
              <a:t> import path</a:t>
            </a:r>
          </a:p>
          <a:p>
            <a:r>
              <a:rPr lang="en-IN" b="0" dirty="0">
                <a:effectLst/>
                <a:latin typeface="Times New Roman" panose="02020603050405020304" pitchFamily="18" charset="0"/>
                <a:cs typeface="Times New Roman" panose="02020603050405020304" pitchFamily="18" charset="0"/>
              </a:rPr>
              <a:t>from warranty import views</a:t>
            </a:r>
          </a:p>
          <a:p>
            <a:br>
              <a:rPr lang="en-IN" b="0" dirty="0">
                <a:effectLst/>
                <a:latin typeface="Times New Roman" panose="02020603050405020304" pitchFamily="18" charset="0"/>
                <a:cs typeface="Times New Roman" panose="02020603050405020304" pitchFamily="18" charset="0"/>
              </a:rPr>
            </a:br>
            <a:r>
              <a:rPr lang="en-IN" b="0" dirty="0" err="1">
                <a:effectLst/>
                <a:latin typeface="Times New Roman" panose="02020603050405020304" pitchFamily="18" charset="0"/>
                <a:cs typeface="Times New Roman" panose="02020603050405020304" pitchFamily="18" charset="0"/>
              </a:rPr>
              <a:t>urlpatterns</a:t>
            </a:r>
            <a:r>
              <a:rPr lang="en-IN" b="0" dirty="0">
                <a:effectLst/>
                <a:latin typeface="Times New Roman" panose="02020603050405020304" pitchFamily="18" charset="0"/>
                <a:cs typeface="Times New Roman" panose="02020603050405020304" pitchFamily="18" charset="0"/>
              </a:rPr>
              <a:t> = [</a:t>
            </a:r>
          </a:p>
          <a:p>
            <a:r>
              <a:rPr lang="en-IN" b="0" dirty="0">
                <a:effectLst/>
                <a:latin typeface="Times New Roman" panose="02020603050405020304" pitchFamily="18" charset="0"/>
                <a:cs typeface="Times New Roman" panose="02020603050405020304" pitchFamily="18" charset="0"/>
              </a:rPr>
              <a:t>    path('',</a:t>
            </a:r>
            <a:r>
              <a:rPr lang="en-IN" b="0" dirty="0" err="1">
                <a:effectLst/>
                <a:latin typeface="Times New Roman" panose="02020603050405020304" pitchFamily="18" charset="0"/>
                <a:cs typeface="Times New Roman" panose="02020603050405020304" pitchFamily="18" charset="0"/>
              </a:rPr>
              <a:t>views.index,name</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signin</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path('inventory',</a:t>
            </a:r>
            <a:r>
              <a:rPr lang="en-IN" b="0" dirty="0" err="1">
                <a:effectLst/>
                <a:latin typeface="Times New Roman" panose="02020603050405020304" pitchFamily="18" charset="0"/>
                <a:cs typeface="Times New Roman" panose="02020603050405020304" pitchFamily="18" charset="0"/>
              </a:rPr>
              <a:t>views.inventory,name</a:t>
            </a:r>
            <a:r>
              <a:rPr lang="en-IN" b="0" dirty="0">
                <a:effectLst/>
                <a:latin typeface="Times New Roman" panose="02020603050405020304" pitchFamily="18" charset="0"/>
                <a:cs typeface="Times New Roman" panose="02020603050405020304" pitchFamily="18" charset="0"/>
              </a:rPr>
              <a:t>='inventory'),</a:t>
            </a:r>
          </a:p>
          <a:p>
            <a:r>
              <a:rPr lang="en-IN" b="0" dirty="0">
                <a:effectLst/>
                <a:latin typeface="Times New Roman" panose="02020603050405020304" pitchFamily="18" charset="0"/>
                <a:cs typeface="Times New Roman" panose="02020603050405020304" pitchFamily="18" charset="0"/>
              </a:rPr>
              <a:t>    path('home',</a:t>
            </a:r>
            <a:r>
              <a:rPr lang="en-IN" b="0" dirty="0" err="1">
                <a:effectLst/>
                <a:latin typeface="Times New Roman" panose="02020603050405020304" pitchFamily="18" charset="0"/>
                <a:cs typeface="Times New Roman" panose="02020603050405020304" pitchFamily="18" charset="0"/>
              </a:rPr>
              <a:t>views.home,name</a:t>
            </a:r>
            <a:r>
              <a:rPr lang="en-IN" b="0" dirty="0">
                <a:effectLst/>
                <a:latin typeface="Times New Roman" panose="02020603050405020304" pitchFamily="18" charset="0"/>
                <a:cs typeface="Times New Roman" panose="02020603050405020304" pitchFamily="18" charset="0"/>
              </a:rPr>
              <a:t>='home'),</a:t>
            </a:r>
          </a:p>
          <a:p>
            <a:r>
              <a:rPr lang="en-IN" b="0" dirty="0">
                <a:effectLst/>
                <a:latin typeface="Times New Roman" panose="02020603050405020304" pitchFamily="18" charset="0"/>
                <a:cs typeface="Times New Roman" panose="02020603050405020304" pitchFamily="18" charset="0"/>
              </a:rPr>
              <a:t>    path('</a:t>
            </a:r>
            <a:r>
              <a:rPr lang="en-IN" b="0" dirty="0" err="1">
                <a:effectLst/>
                <a:latin typeface="Times New Roman" panose="02020603050405020304" pitchFamily="18" charset="0"/>
                <a:cs typeface="Times New Roman" panose="02020603050405020304" pitchFamily="18" charset="0"/>
              </a:rPr>
              <a:t>additem</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views.additem,name</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additem</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path('</a:t>
            </a:r>
            <a:r>
              <a:rPr lang="en-IN" b="0" dirty="0" err="1">
                <a:effectLst/>
                <a:latin typeface="Times New Roman" panose="02020603050405020304" pitchFamily="18" charset="0"/>
                <a:cs typeface="Times New Roman" panose="02020603050405020304" pitchFamily="18" charset="0"/>
              </a:rPr>
              <a:t>signin</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views.signin,name</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signin</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path('signup',</a:t>
            </a:r>
            <a:r>
              <a:rPr lang="en-IN" b="0" dirty="0" err="1">
                <a:effectLst/>
                <a:latin typeface="Times New Roman" panose="02020603050405020304" pitchFamily="18" charset="0"/>
                <a:cs typeface="Times New Roman" panose="02020603050405020304" pitchFamily="18" charset="0"/>
              </a:rPr>
              <a:t>views.signup,name</a:t>
            </a:r>
            <a:r>
              <a:rPr lang="en-IN" b="0" dirty="0">
                <a:effectLst/>
                <a:latin typeface="Times New Roman" panose="02020603050405020304" pitchFamily="18" charset="0"/>
                <a:cs typeface="Times New Roman" panose="02020603050405020304" pitchFamily="18" charset="0"/>
              </a:rPr>
              <a:t>='signup'),</a:t>
            </a:r>
          </a:p>
          <a:p>
            <a:r>
              <a:rPr lang="en-IN" b="0" dirty="0">
                <a:effectLst/>
                <a:latin typeface="Times New Roman" panose="02020603050405020304" pitchFamily="18" charset="0"/>
                <a:cs typeface="Times New Roman" panose="02020603050405020304" pitchFamily="18" charset="0"/>
              </a:rPr>
              <a:t>    path('</a:t>
            </a:r>
            <a:r>
              <a:rPr lang="en-IN" b="0" dirty="0" err="1">
                <a:effectLst/>
                <a:latin typeface="Times New Roman" panose="02020603050405020304" pitchFamily="18" charset="0"/>
                <a:cs typeface="Times New Roman" panose="02020603050405020304" pitchFamily="18" charset="0"/>
              </a:rPr>
              <a:t>signout</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views.signout,name</a:t>
            </a:r>
            <a:r>
              <a:rPr lang="en-IN" b="0" dirty="0">
                <a:effectLst/>
                <a:latin typeface="Times New Roman" panose="02020603050405020304" pitchFamily="18" charset="0"/>
                <a:cs typeface="Times New Roman" panose="02020603050405020304" pitchFamily="18" charset="0"/>
              </a:rPr>
              <a:t>='</a:t>
            </a:r>
            <a:r>
              <a:rPr lang="en-IN" b="0" dirty="0" err="1">
                <a:effectLst/>
                <a:latin typeface="Times New Roman" panose="02020603050405020304" pitchFamily="18" charset="0"/>
                <a:cs typeface="Times New Roman" panose="02020603050405020304" pitchFamily="18" charset="0"/>
              </a:rPr>
              <a:t>signout</a:t>
            </a:r>
            <a:r>
              <a:rPr lang="en-IN" b="0" dirty="0">
                <a:effectLst/>
                <a:latin typeface="Times New Roman" panose="02020603050405020304" pitchFamily="18" charset="0"/>
                <a:cs typeface="Times New Roman" panose="02020603050405020304" pitchFamily="18" charset="0"/>
              </a:rPr>
              <a:t>'),</a:t>
            </a:r>
          </a:p>
          <a:p>
            <a:r>
              <a:rPr lang="en-IN" b="0" dirty="0">
                <a:effectLst/>
                <a:latin typeface="Times New Roman" panose="02020603050405020304" pitchFamily="18" charset="0"/>
                <a:cs typeface="Times New Roman" panose="02020603050405020304" pitchFamily="18" charset="0"/>
              </a:rPr>
              <a:t>    path('search',</a:t>
            </a:r>
            <a:r>
              <a:rPr lang="en-IN" b="0" dirty="0" err="1">
                <a:effectLst/>
                <a:latin typeface="Times New Roman" panose="02020603050405020304" pitchFamily="18" charset="0"/>
                <a:cs typeface="Times New Roman" panose="02020603050405020304" pitchFamily="18" charset="0"/>
              </a:rPr>
              <a:t>views.search,name</a:t>
            </a:r>
            <a:r>
              <a:rPr lang="en-IN" b="0" dirty="0">
                <a:effectLst/>
                <a:latin typeface="Times New Roman" panose="02020603050405020304" pitchFamily="18" charset="0"/>
                <a:cs typeface="Times New Roman" panose="02020603050405020304" pitchFamily="18" charset="0"/>
              </a:rPr>
              <a:t>="search")</a:t>
            </a:r>
          </a:p>
          <a:p>
            <a:r>
              <a:rPr lang="en-IN" b="0" dirty="0">
                <a:effectLst/>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5F75642D-77C1-4D12-AF3B-0DD21225BF8A}"/>
              </a:ext>
            </a:extLst>
          </p:cNvPr>
          <p:cNvSpPr txBox="1"/>
          <p:nvPr/>
        </p:nvSpPr>
        <p:spPr>
          <a:xfrm>
            <a:off x="1524000" y="714155"/>
            <a:ext cx="5181600" cy="646331"/>
          </a:xfrm>
          <a:prstGeom prst="rect">
            <a:avLst/>
          </a:prstGeom>
          <a:noFill/>
        </p:spPr>
        <p:txBody>
          <a:bodyPr wrap="square" rtlCol="0">
            <a:spAutoFit/>
          </a:bodyPr>
          <a:lstStyle/>
          <a:p>
            <a:r>
              <a:rPr lang="en-US" sz="3600" b="1" dirty="0">
                <a:solidFill>
                  <a:schemeClr val="accent1">
                    <a:lumMod val="75000"/>
                  </a:schemeClr>
                </a:solidFill>
              </a:rPr>
              <a:t>Code For urls.py</a:t>
            </a:r>
            <a:endParaRPr lang="en-IN" sz="3600" b="1" dirty="0">
              <a:solidFill>
                <a:schemeClr val="accent1">
                  <a:lumMod val="75000"/>
                </a:schemeClr>
              </a:solidFill>
            </a:endParaRPr>
          </a:p>
        </p:txBody>
      </p:sp>
    </p:spTree>
    <p:extLst>
      <p:ext uri="{BB962C8B-B14F-4D97-AF65-F5344CB8AC3E}">
        <p14:creationId xmlns:p14="http://schemas.microsoft.com/office/powerpoint/2010/main" val="320531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57D64A-78F7-401F-A613-DF16950D8E36}"/>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E8FA4868-2F7B-408A-A5DD-CCF8DDDF6E5E}"/>
              </a:ext>
            </a:extLst>
          </p:cNvPr>
          <p:cNvSpPr>
            <a:spLocks noGrp="1"/>
          </p:cNvSpPr>
          <p:nvPr>
            <p:ph type="sldNum" sz="quarter" idx="12"/>
          </p:nvPr>
        </p:nvSpPr>
        <p:spPr/>
        <p:txBody>
          <a:bodyPr/>
          <a:lstStyle/>
          <a:p>
            <a:r>
              <a:rPr lang="en-US" dirty="0"/>
              <a:t>12</a:t>
            </a:r>
          </a:p>
        </p:txBody>
      </p:sp>
      <p:sp>
        <p:nvSpPr>
          <p:cNvPr id="4" name="TextBox 3">
            <a:extLst>
              <a:ext uri="{FF2B5EF4-FFF2-40B4-BE49-F238E27FC236}">
                <a16:creationId xmlns:a16="http://schemas.microsoft.com/office/drawing/2014/main" id="{D25BAC5D-331D-4E80-9E52-F94ED77E4876}"/>
              </a:ext>
            </a:extLst>
          </p:cNvPr>
          <p:cNvSpPr txBox="1"/>
          <p:nvPr/>
        </p:nvSpPr>
        <p:spPr>
          <a:xfrm>
            <a:off x="1524000" y="426708"/>
            <a:ext cx="5181600" cy="646331"/>
          </a:xfrm>
          <a:prstGeom prst="rect">
            <a:avLst/>
          </a:prstGeom>
          <a:noFill/>
        </p:spPr>
        <p:txBody>
          <a:bodyPr wrap="square" rtlCol="0">
            <a:spAutoFit/>
          </a:bodyPr>
          <a:lstStyle/>
          <a:p>
            <a:r>
              <a:rPr lang="en-US" sz="3600" b="1" dirty="0">
                <a:solidFill>
                  <a:schemeClr val="accent1">
                    <a:lumMod val="75000"/>
                  </a:schemeClr>
                </a:solidFill>
              </a:rPr>
              <a:t>Code For Views.py</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17761FD5-566D-4770-90F3-E0437421A6F7}"/>
              </a:ext>
            </a:extLst>
          </p:cNvPr>
          <p:cNvSpPr txBox="1"/>
          <p:nvPr/>
        </p:nvSpPr>
        <p:spPr>
          <a:xfrm>
            <a:off x="685800" y="1295400"/>
            <a:ext cx="5532120" cy="7663636"/>
          </a:xfrm>
          <a:prstGeom prst="rect">
            <a:avLst/>
          </a:prstGeom>
          <a:noFill/>
        </p:spPr>
        <p:txBody>
          <a:bodyPr wrap="square">
            <a:spAutoFit/>
          </a:bodyPr>
          <a:lstStyle/>
          <a:p>
            <a:r>
              <a:rPr lang="en-IN" sz="1200" b="0" dirty="0">
                <a:effectLst/>
                <a:latin typeface="Times New Roman" panose="02020603050405020304" pitchFamily="18" charset="0"/>
                <a:cs typeface="Times New Roman" panose="02020603050405020304" pitchFamily="18" charset="0"/>
              </a:rPr>
              <a:t>import </a:t>
            </a:r>
            <a:r>
              <a:rPr lang="en-IN" sz="1200" b="0" dirty="0" err="1">
                <a:effectLst/>
                <a:latin typeface="Times New Roman" panose="02020603050405020304" pitchFamily="18" charset="0"/>
                <a:cs typeface="Times New Roman" panose="02020603050405020304" pitchFamily="18" charset="0"/>
              </a:rPr>
              <a:t>dataclasses</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imaplib</a:t>
            </a:r>
            <a:r>
              <a:rPr lang="en-IN" sz="1200" b="0" dirty="0">
                <a:effectLst/>
                <a:latin typeface="Times New Roman" panose="02020603050405020304" pitchFamily="18" charset="0"/>
                <a:cs typeface="Times New Roman" panose="02020603050405020304" pitchFamily="18" charset="0"/>
              </a:rPr>
              <a:t> import _Authenticator</a:t>
            </a:r>
          </a:p>
          <a:p>
            <a:r>
              <a:rPr lang="en-IN" sz="1200" b="0" dirty="0">
                <a:effectLst/>
                <a:latin typeface="Times New Roman" panose="02020603050405020304" pitchFamily="18" charset="0"/>
                <a:cs typeface="Times New Roman" panose="02020603050405020304" pitchFamily="18" charset="0"/>
              </a:rPr>
              <a:t>from multiprocessing import context</a:t>
            </a: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telnetlib</a:t>
            </a:r>
            <a:r>
              <a:rPr lang="en-IN" sz="1200" b="0" dirty="0">
                <a:effectLst/>
                <a:latin typeface="Times New Roman" panose="02020603050405020304" pitchFamily="18" charset="0"/>
                <a:cs typeface="Times New Roman" panose="02020603050405020304" pitchFamily="18" charset="0"/>
              </a:rPr>
              <a:t> import LOGOUT</a:t>
            </a: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django.shortcuts</a:t>
            </a:r>
            <a:r>
              <a:rPr lang="en-IN" sz="1200" b="0" dirty="0">
                <a:effectLst/>
                <a:latin typeface="Times New Roman" panose="02020603050405020304" pitchFamily="18" charset="0"/>
                <a:cs typeface="Times New Roman" panose="02020603050405020304" pitchFamily="18" charset="0"/>
              </a:rPr>
              <a:t> import redirect, </a:t>
            </a:r>
            <a:r>
              <a:rPr lang="en-IN" sz="1200" b="0" dirty="0" err="1">
                <a:effectLst/>
                <a:latin typeface="Times New Roman" panose="02020603050405020304" pitchFamily="18" charset="0"/>
                <a:cs typeface="Times New Roman" panose="02020603050405020304" pitchFamily="18" charset="0"/>
              </a:rPr>
              <a:t>render,HttpResponse</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django.contrib.auth.models</a:t>
            </a:r>
            <a:r>
              <a:rPr lang="en-IN" sz="1200" b="0" dirty="0">
                <a:effectLst/>
                <a:latin typeface="Times New Roman" panose="02020603050405020304" pitchFamily="18" charset="0"/>
                <a:cs typeface="Times New Roman" panose="02020603050405020304" pitchFamily="18" charset="0"/>
              </a:rPr>
              <a:t> import User</a:t>
            </a: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django.contrib</a:t>
            </a:r>
            <a:r>
              <a:rPr lang="en-IN" sz="1200" b="0" dirty="0">
                <a:effectLst/>
                <a:latin typeface="Times New Roman" panose="02020603050405020304" pitchFamily="18" charset="0"/>
                <a:cs typeface="Times New Roman" panose="02020603050405020304" pitchFamily="18" charset="0"/>
              </a:rPr>
              <a:t> import messages</a:t>
            </a: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django.contrib.auth</a:t>
            </a:r>
            <a:r>
              <a:rPr lang="en-IN" sz="1200" b="0" dirty="0">
                <a:effectLst/>
                <a:latin typeface="Times New Roman" panose="02020603050405020304" pitchFamily="18" charset="0"/>
                <a:cs typeface="Times New Roman" panose="02020603050405020304" pitchFamily="18" charset="0"/>
              </a:rPr>
              <a:t> import </a:t>
            </a:r>
            <a:r>
              <a:rPr lang="en-IN" sz="1200" b="0" dirty="0" err="1">
                <a:effectLst/>
                <a:latin typeface="Times New Roman" panose="02020603050405020304" pitchFamily="18" charset="0"/>
                <a:cs typeface="Times New Roman" panose="02020603050405020304" pitchFamily="18" charset="0"/>
              </a:rPr>
              <a:t>authenticate,login</a:t>
            </a:r>
            <a:r>
              <a:rPr lang="en-IN" sz="1200" b="0" dirty="0">
                <a:effectLst/>
                <a:latin typeface="Times New Roman" panose="02020603050405020304" pitchFamily="18" charset="0"/>
                <a:cs typeface="Times New Roman" panose="02020603050405020304" pitchFamily="18" charset="0"/>
              </a:rPr>
              <a:t>, logout</a:t>
            </a:r>
          </a:p>
          <a:p>
            <a:r>
              <a:rPr lang="en-IN" sz="1200" b="0" dirty="0">
                <a:effectLst/>
                <a:latin typeface="Times New Roman" panose="02020603050405020304" pitchFamily="18" charset="0"/>
                <a:cs typeface="Times New Roman" panose="02020603050405020304" pitchFamily="18" charset="0"/>
              </a:rPr>
              <a:t>from datetime import date, datetime</a:t>
            </a: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warranty.models</a:t>
            </a:r>
            <a:r>
              <a:rPr lang="en-IN" sz="1200" b="0" dirty="0">
                <a:effectLst/>
                <a:latin typeface="Times New Roman" panose="02020603050405020304" pitchFamily="18" charset="0"/>
                <a:cs typeface="Times New Roman" panose="02020603050405020304" pitchFamily="18" charset="0"/>
              </a:rPr>
              <a:t> import </a:t>
            </a:r>
            <a:r>
              <a:rPr lang="en-IN" sz="1200" b="0" dirty="0" err="1">
                <a:effectLst/>
                <a:latin typeface="Times New Roman" panose="02020603050405020304" pitchFamily="18" charset="0"/>
                <a:cs typeface="Times New Roman" panose="02020603050405020304" pitchFamily="18" charset="0"/>
              </a:rPr>
              <a:t>Additem</a:t>
            </a:r>
            <a:endParaRPr lang="en-IN" sz="1200" b="0" dirty="0">
              <a:effectLst/>
              <a:latin typeface="Times New Roman" panose="02020603050405020304" pitchFamily="18" charset="0"/>
              <a:cs typeface="Times New Roman" panose="02020603050405020304" pitchFamily="18" charset="0"/>
            </a:endParaRPr>
          </a:p>
          <a:p>
            <a:r>
              <a:rPr lang="en-IN" sz="1200" b="0" dirty="0">
                <a:effectLst/>
                <a:latin typeface="Times New Roman" panose="02020603050405020304" pitchFamily="18" charset="0"/>
                <a:cs typeface="Times New Roman" panose="02020603050405020304" pitchFamily="18" charset="0"/>
              </a:rPr>
              <a:t>from </a:t>
            </a:r>
            <a:r>
              <a:rPr lang="en-IN" sz="1200" b="0" dirty="0" err="1">
                <a:effectLst/>
                <a:latin typeface="Times New Roman" panose="02020603050405020304" pitchFamily="18" charset="0"/>
                <a:cs typeface="Times New Roman" panose="02020603050405020304" pitchFamily="18" charset="0"/>
              </a:rPr>
              <a:t>django.db.models</a:t>
            </a:r>
            <a:r>
              <a:rPr lang="en-IN" sz="1200" b="0" dirty="0">
                <a:effectLst/>
                <a:latin typeface="Times New Roman" panose="02020603050405020304" pitchFamily="18" charset="0"/>
                <a:cs typeface="Times New Roman" panose="02020603050405020304" pitchFamily="18" charset="0"/>
              </a:rPr>
              <a:t> import Q</a:t>
            </a:r>
          </a:p>
          <a:p>
            <a:r>
              <a:rPr lang="en-IN" sz="1200" b="0" dirty="0">
                <a:effectLst/>
                <a:latin typeface="Times New Roman" panose="02020603050405020304" pitchFamily="18" charset="0"/>
                <a:cs typeface="Times New Roman" panose="02020603050405020304" pitchFamily="18" charset="0"/>
              </a:rPr>
              <a:t> </a:t>
            </a:r>
          </a:p>
          <a:p>
            <a:r>
              <a:rPr lang="en-IN" sz="1200" b="0" dirty="0">
                <a:effectLst/>
                <a:latin typeface="Times New Roman" panose="02020603050405020304" pitchFamily="18" charset="0"/>
                <a:cs typeface="Times New Roman" panose="02020603050405020304" pitchFamily="18" charset="0"/>
              </a:rPr>
              <a:t># Create your views here.</a:t>
            </a:r>
          </a:p>
          <a:p>
            <a:r>
              <a:rPr lang="en-IN" sz="1200" b="0" dirty="0">
                <a:effectLst/>
                <a:latin typeface="Times New Roman" panose="02020603050405020304" pitchFamily="18" charset="0"/>
                <a:cs typeface="Times New Roman" panose="02020603050405020304" pitchFamily="18" charset="0"/>
              </a:rPr>
              <a:t>def index(request):</a:t>
            </a:r>
          </a:p>
          <a:p>
            <a:r>
              <a:rPr lang="en-IN" sz="1200" b="0" dirty="0">
                <a:effectLst/>
                <a:latin typeface="Times New Roman" panose="02020603050405020304" pitchFamily="18" charset="0"/>
                <a:cs typeface="Times New Roman" panose="02020603050405020304" pitchFamily="18" charset="0"/>
              </a:rPr>
              <a:t>    return render(request,'signin.html')</a:t>
            </a:r>
          </a:p>
          <a:p>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def home(request):</a:t>
            </a:r>
          </a:p>
          <a:p>
            <a:r>
              <a:rPr lang="en-IN" sz="1200" b="0" dirty="0">
                <a:effectLst/>
                <a:latin typeface="Times New Roman" panose="02020603050405020304" pitchFamily="18" charset="0"/>
                <a:cs typeface="Times New Roman" panose="02020603050405020304" pitchFamily="18" charset="0"/>
              </a:rPr>
              <a:t>    return render(request,'home.html')    </a:t>
            </a:r>
          </a:p>
          <a:p>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def search(request):</a:t>
            </a:r>
          </a:p>
          <a:p>
            <a:r>
              <a:rPr lang="en-IN" sz="1200" b="0" dirty="0">
                <a:effectLst/>
                <a:latin typeface="Times New Roman" panose="02020603050405020304" pitchFamily="18" charset="0"/>
                <a:cs typeface="Times New Roman" panose="02020603050405020304" pitchFamily="18" charset="0"/>
              </a:rPr>
              <a:t>    if 'q' in </a:t>
            </a:r>
            <a:r>
              <a:rPr lang="en-IN" sz="1200" b="0" dirty="0" err="1">
                <a:effectLst/>
                <a:latin typeface="Times New Roman" panose="02020603050405020304" pitchFamily="18" charset="0"/>
                <a:cs typeface="Times New Roman" panose="02020603050405020304" pitchFamily="18" charset="0"/>
              </a:rPr>
              <a:t>request.GET</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q = </a:t>
            </a:r>
            <a:r>
              <a:rPr lang="en-IN" sz="1200" b="0" dirty="0" err="1">
                <a:effectLst/>
                <a:latin typeface="Times New Roman" panose="02020603050405020304" pitchFamily="18" charset="0"/>
                <a:cs typeface="Times New Roman" panose="02020603050405020304" pitchFamily="18" charset="0"/>
              </a:rPr>
              <a:t>request.GET</a:t>
            </a:r>
            <a:r>
              <a:rPr lang="en-IN" sz="1200" b="0" dirty="0">
                <a:effectLst/>
                <a:latin typeface="Times New Roman" panose="02020603050405020304" pitchFamily="18" charset="0"/>
                <a:cs typeface="Times New Roman" panose="02020603050405020304" pitchFamily="18" charset="0"/>
              </a:rPr>
              <a:t>['q']</a:t>
            </a:r>
          </a:p>
          <a:p>
            <a:r>
              <a:rPr lang="en-IN" sz="1200" b="0" dirty="0">
                <a:effectLst/>
                <a:latin typeface="Times New Roman" panose="02020603050405020304" pitchFamily="18" charset="0"/>
                <a:cs typeface="Times New Roman" panose="02020603050405020304" pitchFamily="18" charset="0"/>
              </a:rPr>
              <a:t>        #data = </a:t>
            </a:r>
            <a:r>
              <a:rPr lang="en-IN" sz="1200" b="0" dirty="0" err="1">
                <a:effectLst/>
                <a:latin typeface="Times New Roman" panose="02020603050405020304" pitchFamily="18" charset="0"/>
                <a:cs typeface="Times New Roman" panose="02020603050405020304" pitchFamily="18" charset="0"/>
              </a:rPr>
              <a:t>Additem.objects.filter</a:t>
            </a:r>
            <a:r>
              <a:rPr lang="en-IN" sz="1200" b="0" dirty="0">
                <a:effectLst/>
                <a:latin typeface="Times New Roman" panose="02020603050405020304" pitchFamily="18" charset="0"/>
                <a:cs typeface="Times New Roman" panose="02020603050405020304" pitchFamily="18" charset="0"/>
              </a:rPr>
              <a:t>(</a:t>
            </a:r>
            <a:r>
              <a:rPr lang="en-IN" sz="1200" b="0" dirty="0" err="1">
                <a:effectLst/>
                <a:latin typeface="Times New Roman" panose="02020603050405020304" pitchFamily="18" charset="0"/>
                <a:cs typeface="Times New Roman" panose="02020603050405020304" pitchFamily="18" charset="0"/>
              </a:rPr>
              <a:t>plno</a:t>
            </a:r>
            <a:r>
              <a:rPr lang="en-IN" sz="1200" b="0" dirty="0">
                <a:effectLst/>
                <a:latin typeface="Times New Roman" panose="02020603050405020304" pitchFamily="18" charset="0"/>
                <a:cs typeface="Times New Roman" panose="02020603050405020304" pitchFamily="18" charset="0"/>
              </a:rPr>
              <a:t>__</a:t>
            </a:r>
            <a:r>
              <a:rPr lang="en-IN" sz="1200" b="0" dirty="0" err="1">
                <a:effectLst/>
                <a:latin typeface="Times New Roman" panose="02020603050405020304" pitchFamily="18" charset="0"/>
                <a:cs typeface="Times New Roman" panose="02020603050405020304" pitchFamily="18" charset="0"/>
              </a:rPr>
              <a:t>icontains</a:t>
            </a:r>
            <a:r>
              <a:rPr lang="en-IN" sz="1200" b="0" dirty="0">
                <a:effectLst/>
                <a:latin typeface="Times New Roman" panose="02020603050405020304" pitchFamily="18" charset="0"/>
                <a:cs typeface="Times New Roman" panose="02020603050405020304" pitchFamily="18" charset="0"/>
              </a:rPr>
              <a:t>=q)</a:t>
            </a:r>
          </a:p>
          <a:p>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multiple_q</a:t>
            </a:r>
            <a:r>
              <a:rPr lang="en-IN" sz="1200" b="0" dirty="0">
                <a:effectLst/>
                <a:latin typeface="Times New Roman" panose="02020603050405020304" pitchFamily="18" charset="0"/>
                <a:cs typeface="Times New Roman" panose="02020603050405020304" pitchFamily="18" charset="0"/>
              </a:rPr>
              <a:t> = Q(Q(</a:t>
            </a:r>
            <a:r>
              <a:rPr lang="en-IN" sz="1200" b="0" dirty="0" err="1">
                <a:effectLst/>
                <a:latin typeface="Times New Roman" panose="02020603050405020304" pitchFamily="18" charset="0"/>
                <a:cs typeface="Times New Roman" panose="02020603050405020304" pitchFamily="18" charset="0"/>
              </a:rPr>
              <a:t>plno</a:t>
            </a:r>
            <a:r>
              <a:rPr lang="en-IN" sz="1200" b="0" dirty="0">
                <a:effectLst/>
                <a:latin typeface="Times New Roman" panose="02020603050405020304" pitchFamily="18" charset="0"/>
                <a:cs typeface="Times New Roman" panose="02020603050405020304" pitchFamily="18" charset="0"/>
              </a:rPr>
              <a:t>__</a:t>
            </a:r>
            <a:r>
              <a:rPr lang="en-IN" sz="1200" b="0" dirty="0" err="1">
                <a:effectLst/>
                <a:latin typeface="Times New Roman" panose="02020603050405020304" pitchFamily="18" charset="0"/>
                <a:cs typeface="Times New Roman" panose="02020603050405020304" pitchFamily="18" charset="0"/>
              </a:rPr>
              <a:t>icontains</a:t>
            </a:r>
            <a:r>
              <a:rPr lang="en-IN" sz="1200" b="0" dirty="0">
                <a:effectLst/>
                <a:latin typeface="Times New Roman" panose="02020603050405020304" pitchFamily="18" charset="0"/>
                <a:cs typeface="Times New Roman" panose="02020603050405020304" pitchFamily="18" charset="0"/>
              </a:rPr>
              <a:t>=q) | Q(</a:t>
            </a:r>
            <a:r>
              <a:rPr lang="en-IN" sz="1200" b="0" dirty="0" err="1">
                <a:effectLst/>
                <a:latin typeface="Times New Roman" panose="02020603050405020304" pitchFamily="18" charset="0"/>
                <a:cs typeface="Times New Roman" panose="02020603050405020304" pitchFamily="18" charset="0"/>
              </a:rPr>
              <a:t>relatedplno</a:t>
            </a:r>
            <a:r>
              <a:rPr lang="en-IN" sz="1200" b="0" dirty="0">
                <a:effectLst/>
                <a:latin typeface="Times New Roman" panose="02020603050405020304" pitchFamily="18" charset="0"/>
                <a:cs typeface="Times New Roman" panose="02020603050405020304" pitchFamily="18" charset="0"/>
              </a:rPr>
              <a:t>__</a:t>
            </a:r>
            <a:r>
              <a:rPr lang="en-IN" sz="1200" b="0" dirty="0" err="1">
                <a:effectLst/>
                <a:latin typeface="Times New Roman" panose="02020603050405020304" pitchFamily="18" charset="0"/>
                <a:cs typeface="Times New Roman" panose="02020603050405020304" pitchFamily="18" charset="0"/>
              </a:rPr>
              <a:t>icontains</a:t>
            </a:r>
            <a:r>
              <a:rPr lang="en-IN" sz="1200" b="0" dirty="0">
                <a:effectLst/>
                <a:latin typeface="Times New Roman" panose="02020603050405020304" pitchFamily="18" charset="0"/>
                <a:cs typeface="Times New Roman" panose="02020603050405020304" pitchFamily="18" charset="0"/>
              </a:rPr>
              <a:t>=q) | Q(</a:t>
            </a:r>
            <a:r>
              <a:rPr lang="en-IN" sz="1200" b="0" dirty="0" err="1">
                <a:effectLst/>
                <a:latin typeface="Times New Roman" panose="02020603050405020304" pitchFamily="18" charset="0"/>
                <a:cs typeface="Times New Roman" panose="02020603050405020304" pitchFamily="18" charset="0"/>
              </a:rPr>
              <a:t>unifiedplno</a:t>
            </a:r>
            <a:r>
              <a:rPr lang="en-IN" sz="1200" b="0" dirty="0">
                <a:effectLst/>
                <a:latin typeface="Times New Roman" panose="02020603050405020304" pitchFamily="18" charset="0"/>
                <a:cs typeface="Times New Roman" panose="02020603050405020304" pitchFamily="18" charset="0"/>
              </a:rPr>
              <a:t>__</a:t>
            </a:r>
            <a:r>
              <a:rPr lang="en-IN" sz="1200" b="0" dirty="0" err="1">
                <a:effectLst/>
                <a:latin typeface="Times New Roman" panose="02020603050405020304" pitchFamily="18" charset="0"/>
                <a:cs typeface="Times New Roman" panose="02020603050405020304" pitchFamily="18" charset="0"/>
              </a:rPr>
              <a:t>icontains</a:t>
            </a:r>
            <a:r>
              <a:rPr lang="en-IN" sz="1200" b="0" dirty="0">
                <a:effectLst/>
                <a:latin typeface="Times New Roman" panose="02020603050405020304" pitchFamily="18" charset="0"/>
                <a:cs typeface="Times New Roman" panose="02020603050405020304" pitchFamily="18" charset="0"/>
              </a:rPr>
              <a:t>=q) )</a:t>
            </a:r>
          </a:p>
          <a:p>
            <a:r>
              <a:rPr lang="en-IN" sz="1200" b="0" dirty="0">
                <a:effectLst/>
                <a:latin typeface="Times New Roman" panose="02020603050405020304" pitchFamily="18" charset="0"/>
                <a:cs typeface="Times New Roman" panose="02020603050405020304" pitchFamily="18" charset="0"/>
              </a:rPr>
              <a:t>        data = </a:t>
            </a:r>
            <a:r>
              <a:rPr lang="en-IN" sz="1200" b="0" dirty="0" err="1">
                <a:effectLst/>
                <a:latin typeface="Times New Roman" panose="02020603050405020304" pitchFamily="18" charset="0"/>
                <a:cs typeface="Times New Roman" panose="02020603050405020304" pitchFamily="18" charset="0"/>
              </a:rPr>
              <a:t>Additem.objects.filter</a:t>
            </a:r>
            <a:r>
              <a:rPr lang="en-IN" sz="1200" b="0" dirty="0">
                <a:effectLst/>
                <a:latin typeface="Times New Roman" panose="02020603050405020304" pitchFamily="18" charset="0"/>
                <a:cs typeface="Times New Roman" panose="02020603050405020304" pitchFamily="18" charset="0"/>
              </a:rPr>
              <a:t>(</a:t>
            </a:r>
            <a:r>
              <a:rPr lang="en-IN" sz="1200" b="0" dirty="0" err="1">
                <a:effectLst/>
                <a:latin typeface="Times New Roman" panose="02020603050405020304" pitchFamily="18" charset="0"/>
                <a:cs typeface="Times New Roman" panose="02020603050405020304" pitchFamily="18" charset="0"/>
              </a:rPr>
              <a:t>multiple_q</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a:t>
            </a:r>
            <a:r>
              <a:rPr lang="en-IN" sz="1200" b="0" dirty="0" err="1">
                <a:effectLst/>
                <a:latin typeface="Times New Roman" panose="02020603050405020304" pitchFamily="18" charset="0"/>
                <a:cs typeface="Times New Roman" panose="02020603050405020304" pitchFamily="18" charset="0"/>
              </a:rPr>
              <a:t>messages.success</a:t>
            </a:r>
            <a:r>
              <a:rPr lang="en-IN" sz="1200" b="0" dirty="0">
                <a:effectLst/>
                <a:latin typeface="Times New Roman" panose="02020603050405020304" pitchFamily="18" charset="0"/>
                <a:cs typeface="Times New Roman" panose="02020603050405020304" pitchFamily="18" charset="0"/>
              </a:rPr>
              <a:t>(request, 'Your Search Data is.')</a:t>
            </a:r>
          </a:p>
          <a:p>
            <a:r>
              <a:rPr lang="en-IN" sz="1200" b="0" dirty="0">
                <a:effectLst/>
                <a:latin typeface="Times New Roman" panose="02020603050405020304" pitchFamily="18" charset="0"/>
                <a:cs typeface="Times New Roman" panose="02020603050405020304" pitchFamily="18" charset="0"/>
              </a:rPr>
              <a:t>    else:</a:t>
            </a:r>
          </a:p>
          <a:p>
            <a:r>
              <a:rPr lang="en-IN" sz="1200" b="0" dirty="0">
                <a:effectLst/>
                <a:latin typeface="Times New Roman" panose="02020603050405020304" pitchFamily="18" charset="0"/>
                <a:cs typeface="Times New Roman" panose="02020603050405020304" pitchFamily="18" charset="0"/>
              </a:rPr>
              <a:t>      data = </a:t>
            </a:r>
            <a:r>
              <a:rPr lang="en-IN" sz="1200" b="0" dirty="0" err="1">
                <a:effectLst/>
                <a:latin typeface="Times New Roman" panose="02020603050405020304" pitchFamily="18" charset="0"/>
                <a:cs typeface="Times New Roman" panose="02020603050405020304" pitchFamily="18" charset="0"/>
              </a:rPr>
              <a:t>Additem.objects.all</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context = {</a:t>
            </a:r>
          </a:p>
          <a:p>
            <a:r>
              <a:rPr lang="en-IN" sz="1200" b="0" dirty="0">
                <a:effectLst/>
                <a:latin typeface="Times New Roman" panose="02020603050405020304" pitchFamily="18" charset="0"/>
                <a:cs typeface="Times New Roman" panose="02020603050405020304" pitchFamily="18" charset="0"/>
              </a:rPr>
              <a:t>            'data' : data</a:t>
            </a:r>
          </a:p>
          <a:p>
            <a:r>
              <a:rPr lang="en-IN" sz="1200" b="0" dirty="0">
                <a:effectLst/>
                <a:latin typeface="Times New Roman" panose="02020603050405020304" pitchFamily="18" charset="0"/>
                <a:cs typeface="Times New Roman" panose="02020603050405020304" pitchFamily="18" charset="0"/>
              </a:rPr>
              <a:t>              }</a:t>
            </a:r>
          </a:p>
          <a:p>
            <a:r>
              <a:rPr lang="en-IN" sz="1200" b="0" dirty="0">
                <a:effectLst/>
                <a:latin typeface="Times New Roman" panose="02020603050405020304" pitchFamily="18" charset="0"/>
                <a:cs typeface="Times New Roman" panose="02020603050405020304" pitchFamily="18" charset="0"/>
              </a:rPr>
              <a:t>    </a:t>
            </a:r>
          </a:p>
          <a:p>
            <a:r>
              <a:rPr lang="en-IN" sz="1200" b="0" dirty="0">
                <a:effectLst/>
                <a:latin typeface="Times New Roman" panose="02020603050405020304" pitchFamily="18" charset="0"/>
                <a:cs typeface="Times New Roman" panose="02020603050405020304" pitchFamily="18" charset="0"/>
              </a:rPr>
              <a:t>    return render(</a:t>
            </a:r>
            <a:r>
              <a:rPr lang="en-IN" sz="1200" b="0" dirty="0" err="1">
                <a:effectLst/>
                <a:latin typeface="Times New Roman" panose="02020603050405020304" pitchFamily="18" charset="0"/>
                <a:cs typeface="Times New Roman" panose="02020603050405020304" pitchFamily="18" charset="0"/>
              </a:rPr>
              <a:t>request,'search.html',context</a:t>
            </a:r>
            <a:r>
              <a:rPr lang="en-IN" sz="1200" b="0" dirty="0">
                <a:effectLst/>
                <a:latin typeface="Times New Roman" panose="02020603050405020304" pitchFamily="18" charset="0"/>
                <a:cs typeface="Times New Roman" panose="02020603050405020304" pitchFamily="18" charset="0"/>
              </a:rPr>
              <a:t>)</a:t>
            </a:r>
          </a:p>
          <a:p>
            <a:br>
              <a:rPr lang="en-IN" sz="1200" b="0" dirty="0">
                <a:effectLst/>
                <a:latin typeface="Times New Roman" panose="02020603050405020304" pitchFamily="18" charset="0"/>
                <a:cs typeface="Times New Roman" panose="02020603050405020304" pitchFamily="18" charset="0"/>
              </a:rPr>
            </a:br>
            <a:br>
              <a:rPr lang="en-IN" sz="1200" b="0" dirty="0">
                <a:effectLst/>
                <a:latin typeface="Times New Roman" panose="02020603050405020304" pitchFamily="18" charset="0"/>
                <a:cs typeface="Times New Roman" panose="02020603050405020304" pitchFamily="18" charset="0"/>
              </a:rPr>
            </a:br>
            <a:r>
              <a:rPr lang="en-IN" sz="1200" b="0" dirty="0">
                <a:effectLst/>
                <a:latin typeface="Times New Roman" panose="02020603050405020304" pitchFamily="18" charset="0"/>
                <a:cs typeface="Times New Roman" panose="02020603050405020304" pitchFamily="18" charset="0"/>
              </a:rPr>
              <a:t>def inventory(request):</a:t>
            </a:r>
          </a:p>
          <a:p>
            <a:r>
              <a:rPr lang="en-IN" sz="1200" b="0" dirty="0">
                <a:effectLst/>
                <a:latin typeface="Times New Roman" panose="02020603050405020304" pitchFamily="18" charset="0"/>
                <a:cs typeface="Times New Roman" panose="02020603050405020304" pitchFamily="18" charset="0"/>
              </a:rPr>
              <a:t>    invent = </a:t>
            </a:r>
            <a:r>
              <a:rPr lang="en-IN" sz="1200" b="0" dirty="0" err="1">
                <a:effectLst/>
                <a:latin typeface="Times New Roman" panose="02020603050405020304" pitchFamily="18" charset="0"/>
                <a:cs typeface="Times New Roman" panose="02020603050405020304" pitchFamily="18" charset="0"/>
              </a:rPr>
              <a:t>Additem.objects.all</a:t>
            </a:r>
            <a:r>
              <a:rPr lang="en-IN" sz="1200" b="0" dirty="0">
                <a:effectLst/>
                <a:latin typeface="Times New Roman" panose="02020603050405020304" pitchFamily="18" charset="0"/>
                <a:cs typeface="Times New Roman" panose="02020603050405020304" pitchFamily="18" charset="0"/>
              </a:rPr>
              <a:t>()</a:t>
            </a:r>
          </a:p>
          <a:p>
            <a:r>
              <a:rPr lang="en-IN" sz="1200" b="0" dirty="0">
                <a:effectLst/>
                <a:latin typeface="Times New Roman" panose="02020603050405020304" pitchFamily="18" charset="0"/>
                <a:cs typeface="Times New Roman" panose="02020603050405020304" pitchFamily="18" charset="0"/>
              </a:rPr>
              <a:t>    return render(request, 'inventory.html',{"</a:t>
            </a:r>
            <a:r>
              <a:rPr lang="en-IN" sz="1200" b="0" dirty="0" err="1">
                <a:effectLst/>
                <a:latin typeface="Times New Roman" panose="02020603050405020304" pitchFamily="18" charset="0"/>
                <a:cs typeface="Times New Roman" panose="02020603050405020304" pitchFamily="18" charset="0"/>
              </a:rPr>
              <a:t>invent":invent</a:t>
            </a:r>
            <a:r>
              <a:rPr lang="en-IN" sz="1200" b="0" dirty="0">
                <a:effectLst/>
                <a:latin typeface="Times New Roman" panose="02020603050405020304" pitchFamily="18" charset="0"/>
                <a:cs typeface="Times New Roman" panose="02020603050405020304" pitchFamily="18" charset="0"/>
              </a:rPr>
              <a:t> })</a:t>
            </a:r>
          </a:p>
          <a:p>
            <a:br>
              <a:rPr lang="en-IN" sz="1200" b="0" dirty="0">
                <a:effectLst/>
                <a:latin typeface="Times New Roman" panose="02020603050405020304" pitchFamily="18" charset="0"/>
                <a:cs typeface="Times New Roman" panose="02020603050405020304" pitchFamily="18" charset="0"/>
              </a:rPr>
            </a:br>
            <a:endParaRPr lang="en-IN" sz="12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06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48948-F418-486D-8EB1-1EE7EFCDD370}"/>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D3727446-2A5A-4AFF-8B6F-33F725C32945}"/>
              </a:ext>
            </a:extLst>
          </p:cNvPr>
          <p:cNvSpPr>
            <a:spLocks noGrp="1"/>
          </p:cNvSpPr>
          <p:nvPr>
            <p:ph type="sldNum" sz="quarter" idx="12"/>
          </p:nvPr>
        </p:nvSpPr>
        <p:spPr/>
        <p:txBody>
          <a:bodyPr/>
          <a:lstStyle/>
          <a:p>
            <a:r>
              <a:rPr lang="en-US" dirty="0"/>
              <a:t>13</a:t>
            </a:r>
          </a:p>
        </p:txBody>
      </p:sp>
      <p:sp>
        <p:nvSpPr>
          <p:cNvPr id="5" name="TextBox 4">
            <a:extLst>
              <a:ext uri="{FF2B5EF4-FFF2-40B4-BE49-F238E27FC236}">
                <a16:creationId xmlns:a16="http://schemas.microsoft.com/office/drawing/2014/main" id="{298BA935-8DE9-4248-B79E-CCD487F64F24}"/>
              </a:ext>
            </a:extLst>
          </p:cNvPr>
          <p:cNvSpPr txBox="1"/>
          <p:nvPr/>
        </p:nvSpPr>
        <p:spPr>
          <a:xfrm>
            <a:off x="685800" y="762000"/>
            <a:ext cx="5486400" cy="7417415"/>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def </a:t>
            </a:r>
            <a:r>
              <a:rPr lang="en-IN" sz="1400" b="0" dirty="0" err="1">
                <a:effectLst/>
                <a:latin typeface="Times New Roman" panose="02020603050405020304" pitchFamily="18" charset="0"/>
                <a:cs typeface="Times New Roman" panose="02020603050405020304" pitchFamily="18" charset="0"/>
              </a:rPr>
              <a:t>additem</a:t>
            </a:r>
            <a:r>
              <a:rPr lang="en-IN" sz="1400" b="0" dirty="0">
                <a:effectLst/>
                <a:latin typeface="Times New Roman" panose="02020603050405020304" pitchFamily="18" charset="0"/>
                <a:cs typeface="Times New Roman" panose="02020603050405020304" pitchFamily="18" charset="0"/>
              </a:rPr>
              <a:t>(request):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additem</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Additem.objects.all</a:t>
            </a:r>
            <a:r>
              <a:rPr lang="en-IN" sz="1400" b="0" dirty="0">
                <a:effectLst/>
                <a:latin typeface="Times New Roman" panose="02020603050405020304" pitchFamily="18" charset="0"/>
                <a:cs typeface="Times New Roman" panose="02020603050405020304" pitchFamily="18" charset="0"/>
              </a:rPr>
              <a:t>()   # delete</a:t>
            </a:r>
          </a:p>
          <a:p>
            <a:r>
              <a:rPr lang="en-IN" sz="1400" b="0" dirty="0">
                <a:effectLst/>
                <a:latin typeface="Times New Roman" panose="02020603050405020304" pitchFamily="18" charset="0"/>
                <a:cs typeface="Times New Roman" panose="02020603050405020304" pitchFamily="18" charset="0"/>
              </a:rPr>
              <a:t>    if </a:t>
            </a:r>
            <a:r>
              <a:rPr lang="en-IN" sz="1400" b="0" dirty="0" err="1">
                <a:effectLst/>
                <a:latin typeface="Times New Roman" panose="02020603050405020304" pitchFamily="18" charset="0"/>
                <a:cs typeface="Times New Roman" panose="02020603050405020304" pitchFamily="18" charset="0"/>
              </a:rPr>
              <a:t>request.method</a:t>
            </a:r>
            <a:r>
              <a:rPr lang="en-IN" sz="1400" b="0" dirty="0">
                <a:effectLst/>
                <a:latin typeface="Times New Roman" panose="02020603050405020304" pitchFamily="18" charset="0"/>
                <a:cs typeface="Times New Roman" panose="02020603050405020304" pitchFamily="18" charset="0"/>
              </a:rPr>
              <a:t> == "POST":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plno</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plno</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relatedplno</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relatedplno</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unifiedplno</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unifiedplno</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desc</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desc</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aac</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aac</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specno</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specno</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gw</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request.POST.get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gw</a:t>
            </a:r>
            <a:r>
              <a:rPr lang="en-IN" sz="1400" b="0" dirty="0">
                <a:effectLst/>
                <a:latin typeface="Times New Roman" panose="02020603050405020304" pitchFamily="18" charset="0"/>
                <a:cs typeface="Times New Roman" panose="02020603050405020304" pitchFamily="18" charset="0"/>
              </a:rPr>
              <a: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#object </a:t>
            </a:r>
            <a:r>
              <a:rPr lang="en-IN" sz="1400" b="0" dirty="0" err="1">
                <a:effectLst/>
                <a:latin typeface="Times New Roman" panose="02020603050405020304" pitchFamily="18" charset="0"/>
                <a:cs typeface="Times New Roman" panose="02020603050405020304" pitchFamily="18" charset="0"/>
              </a:rPr>
              <a:t>additem</a:t>
            </a:r>
            <a:endParaRPr lang="en-IN" sz="1400" b="0" dirty="0">
              <a:effectLst/>
              <a:latin typeface="Times New Roman" panose="02020603050405020304" pitchFamily="18" charset="0"/>
              <a:cs typeface="Times New Roman" panose="02020603050405020304" pitchFamily="18" charset="0"/>
            </a:endParaRP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additem</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Additem</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plno</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plno</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relatedplno</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relatedplno</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unifiedplno</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unifiedplno</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desc</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desc</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aac</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aac</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specno</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specno,gw</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gw</a:t>
            </a:r>
            <a:r>
              <a:rPr lang="en-IN" sz="1400" b="0" dirty="0">
                <a:effectLst/>
                <a:latin typeface="Times New Roman" panose="02020603050405020304" pitchFamily="18" charset="0"/>
                <a:cs typeface="Times New Roman" panose="02020603050405020304" pitchFamily="18" charset="0"/>
              </a:rPr>
              <a:t>, date=</a:t>
            </a:r>
            <a:r>
              <a:rPr lang="en-IN" sz="1400" b="0" dirty="0" err="1">
                <a:effectLst/>
                <a:latin typeface="Times New Roman" panose="02020603050405020304" pitchFamily="18" charset="0"/>
                <a:cs typeface="Times New Roman" panose="02020603050405020304" pitchFamily="18" charset="0"/>
              </a:rPr>
              <a:t>datetime.today</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additem.save</a:t>
            </a:r>
            <a:r>
              <a:rPr lang="en-IN" sz="1400" b="0" dirty="0">
                <a:effectLst/>
                <a:latin typeface="Times New Roman" panose="02020603050405020304" pitchFamily="18" charset="0"/>
                <a:cs typeface="Times New Roman" panose="02020603050405020304" pitchFamily="18" charset="0"/>
              </a:rPr>
              <a: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messages.success</a:t>
            </a:r>
            <a:r>
              <a:rPr lang="en-IN" sz="1400" b="0" dirty="0">
                <a:effectLst/>
                <a:latin typeface="Times New Roman" panose="02020603050405020304" pitchFamily="18" charset="0"/>
                <a:cs typeface="Times New Roman" panose="02020603050405020304" pitchFamily="18" charset="0"/>
              </a:rPr>
              <a:t>(request, 'items details has been successfully updated.')</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return render(request, 'additem.html')</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def </a:t>
            </a:r>
            <a:r>
              <a:rPr lang="en-IN" sz="1400" b="0" dirty="0" err="1">
                <a:effectLst/>
                <a:latin typeface="Times New Roman" panose="02020603050405020304" pitchFamily="18" charset="0"/>
                <a:cs typeface="Times New Roman" panose="02020603050405020304" pitchFamily="18" charset="0"/>
              </a:rPr>
              <a:t>signin</a:t>
            </a:r>
            <a:r>
              <a:rPr lang="en-IN" sz="1400" b="0" dirty="0">
                <a:effectLst/>
                <a:latin typeface="Times New Roman" panose="02020603050405020304" pitchFamily="18" charset="0"/>
                <a:cs typeface="Times New Roman" panose="02020603050405020304" pitchFamily="18" charset="0"/>
              </a:rPr>
              <a:t>(request):</a:t>
            </a:r>
          </a:p>
          <a:p>
            <a:r>
              <a:rPr lang="en-IN" sz="1400" b="0" dirty="0">
                <a:effectLst/>
                <a:latin typeface="Times New Roman" panose="02020603050405020304" pitchFamily="18" charset="0"/>
                <a:cs typeface="Times New Roman" panose="02020603050405020304" pitchFamily="18" charset="0"/>
              </a:rPr>
              <a:t>    if </a:t>
            </a:r>
            <a:r>
              <a:rPr lang="en-IN" sz="1400" b="0" dirty="0" err="1">
                <a:effectLst/>
                <a:latin typeface="Times New Roman" panose="02020603050405020304" pitchFamily="18" charset="0"/>
                <a:cs typeface="Times New Roman" panose="02020603050405020304" pitchFamily="18" charset="0"/>
              </a:rPr>
              <a:t>request.method</a:t>
            </a:r>
            <a:r>
              <a:rPr lang="en-IN" sz="1400" b="0" dirty="0">
                <a:effectLst/>
                <a:latin typeface="Times New Roman" panose="02020603050405020304" pitchFamily="18" charset="0"/>
                <a:cs typeface="Times New Roman" panose="02020603050405020304" pitchFamily="18" charset="0"/>
              </a:rPr>
              <a:t> == 'POST':</a:t>
            </a:r>
          </a:p>
          <a:p>
            <a:r>
              <a:rPr lang="en-IN" sz="1400" b="0" dirty="0">
                <a:effectLst/>
                <a:latin typeface="Times New Roman" panose="02020603050405020304" pitchFamily="18" charset="0"/>
                <a:cs typeface="Times New Roman" panose="02020603050405020304" pitchFamily="18" charset="0"/>
              </a:rPr>
              <a:t>        username = </a:t>
            </a:r>
            <a:r>
              <a:rPr lang="en-IN" sz="1400" b="0" dirty="0" err="1">
                <a:effectLst/>
                <a:latin typeface="Times New Roman" panose="02020603050405020304" pitchFamily="18" charset="0"/>
                <a:cs typeface="Times New Roman" panose="02020603050405020304" pitchFamily="18" charset="0"/>
              </a:rPr>
              <a:t>request.POST</a:t>
            </a:r>
            <a:r>
              <a:rPr lang="en-IN" sz="1400" b="0" dirty="0">
                <a:effectLst/>
                <a:latin typeface="Times New Roman" panose="02020603050405020304" pitchFamily="18" charset="0"/>
                <a:cs typeface="Times New Roman" panose="02020603050405020304" pitchFamily="18" charset="0"/>
              </a:rPr>
              <a:t>['username']</a:t>
            </a:r>
          </a:p>
          <a:p>
            <a:r>
              <a:rPr lang="en-IN" sz="1400" b="0" dirty="0">
                <a:effectLst/>
                <a:latin typeface="Times New Roman" panose="02020603050405020304" pitchFamily="18" charset="0"/>
                <a:cs typeface="Times New Roman" panose="02020603050405020304" pitchFamily="18" charset="0"/>
              </a:rPr>
              <a:t>        password = </a:t>
            </a:r>
            <a:r>
              <a:rPr lang="en-IN" sz="1400" b="0" dirty="0" err="1">
                <a:effectLst/>
                <a:latin typeface="Times New Roman" panose="02020603050405020304" pitchFamily="18" charset="0"/>
                <a:cs typeface="Times New Roman" panose="02020603050405020304" pitchFamily="18" charset="0"/>
              </a:rPr>
              <a:t>request.POST</a:t>
            </a:r>
            <a:r>
              <a:rPr lang="en-IN" sz="1400" b="0" dirty="0">
                <a:effectLst/>
                <a:latin typeface="Times New Roman" panose="02020603050405020304" pitchFamily="18" charset="0"/>
                <a:cs typeface="Times New Roman" panose="02020603050405020304" pitchFamily="18" charset="0"/>
              </a:rPr>
              <a:t>['password']</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user = authenticate(username=</a:t>
            </a:r>
            <a:r>
              <a:rPr lang="en-IN" sz="1400" b="0" dirty="0" err="1">
                <a:effectLst/>
                <a:latin typeface="Times New Roman" panose="02020603050405020304" pitchFamily="18" charset="0"/>
                <a:cs typeface="Times New Roman" panose="02020603050405020304" pitchFamily="18" charset="0"/>
              </a:rPr>
              <a:t>username,password</a:t>
            </a:r>
            <a:r>
              <a:rPr lang="en-IN" sz="1400" b="0" dirty="0">
                <a:effectLst/>
                <a:latin typeface="Times New Roman" panose="02020603050405020304" pitchFamily="18" charset="0"/>
                <a:cs typeface="Times New Roman" panose="02020603050405020304" pitchFamily="18" charset="0"/>
              </a:rPr>
              <a:t>=password)</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if user is not None:</a:t>
            </a:r>
          </a:p>
          <a:p>
            <a:r>
              <a:rPr lang="en-IN" sz="1400" b="0" dirty="0">
                <a:effectLst/>
                <a:latin typeface="Times New Roman" panose="02020603050405020304" pitchFamily="18" charset="0"/>
                <a:cs typeface="Times New Roman" panose="02020603050405020304" pitchFamily="18" charset="0"/>
              </a:rPr>
              <a:t>           login(request, user)</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fname</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user.first_name</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messages.success</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request,"login</a:t>
            </a:r>
            <a:r>
              <a:rPr lang="en-IN" sz="1400" b="0" dirty="0">
                <a:effectLst/>
                <a:latin typeface="Times New Roman" panose="02020603050405020304" pitchFamily="18" charset="0"/>
                <a:cs typeface="Times New Roman" panose="02020603050405020304" pitchFamily="18" charset="0"/>
              </a:rPr>
              <a:t> Successfully.")</a:t>
            </a:r>
          </a:p>
          <a:p>
            <a:r>
              <a:rPr lang="en-IN" sz="1400" b="0" dirty="0">
                <a:effectLst/>
                <a:latin typeface="Times New Roman" panose="02020603050405020304" pitchFamily="18" charset="0"/>
                <a:cs typeface="Times New Roman" panose="02020603050405020304" pitchFamily="18" charset="0"/>
              </a:rPr>
              <a:t>           return render(</a:t>
            </a:r>
            <a:r>
              <a:rPr lang="en-IN" sz="1400" b="0" dirty="0" err="1">
                <a:effectLst/>
                <a:latin typeface="Times New Roman" panose="02020603050405020304" pitchFamily="18" charset="0"/>
                <a:cs typeface="Times New Roman" panose="02020603050405020304" pitchFamily="18" charset="0"/>
              </a:rPr>
              <a:t>request,"home.html</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fname</a:t>
            </a:r>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fname</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196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08C4CB-F264-4E82-A240-9ED3FEA2D1C1}"/>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9C792531-1186-45E2-8CA0-CCFE9A12E57F}"/>
              </a:ext>
            </a:extLst>
          </p:cNvPr>
          <p:cNvSpPr>
            <a:spLocks noGrp="1"/>
          </p:cNvSpPr>
          <p:nvPr>
            <p:ph type="sldNum" sz="quarter" idx="12"/>
          </p:nvPr>
        </p:nvSpPr>
        <p:spPr>
          <a:xfrm>
            <a:off x="4940916" y="9272425"/>
            <a:ext cx="1716206" cy="527403"/>
          </a:xfrm>
        </p:spPr>
        <p:txBody>
          <a:bodyPr/>
          <a:lstStyle/>
          <a:p>
            <a:r>
              <a:rPr lang="en-US" dirty="0"/>
              <a:t>14</a:t>
            </a:r>
          </a:p>
        </p:txBody>
      </p:sp>
      <p:sp>
        <p:nvSpPr>
          <p:cNvPr id="5" name="TextBox 4">
            <a:extLst>
              <a:ext uri="{FF2B5EF4-FFF2-40B4-BE49-F238E27FC236}">
                <a16:creationId xmlns:a16="http://schemas.microsoft.com/office/drawing/2014/main" id="{FF37EDC4-87B0-447B-9F27-F0767EF5E391}"/>
              </a:ext>
            </a:extLst>
          </p:cNvPr>
          <p:cNvSpPr txBox="1"/>
          <p:nvPr/>
        </p:nvSpPr>
        <p:spPr>
          <a:xfrm>
            <a:off x="531720" y="209232"/>
            <a:ext cx="5794560" cy="9941183"/>
          </a:xfrm>
          <a:prstGeom prst="rect">
            <a:avLst/>
          </a:prstGeom>
          <a:noFill/>
        </p:spPr>
        <p:txBody>
          <a:bodyPr wrap="square">
            <a:spAutoFit/>
          </a:bodyPr>
          <a:lstStyle/>
          <a:p>
            <a:br>
              <a:rPr lang="en-IN" sz="1600" b="0" dirty="0">
                <a:effectLst/>
                <a:latin typeface="Consolas" panose="020B0609020204030204" pitchFamily="49" charset="0"/>
              </a:rPr>
            </a:br>
            <a:r>
              <a:rPr lang="en-IN" sz="1600" b="0" dirty="0">
                <a:effectLst/>
                <a:latin typeface="Times New Roman" panose="02020603050405020304" pitchFamily="18" charset="0"/>
                <a:cs typeface="Times New Roman" panose="02020603050405020304" pitchFamily="18" charset="0"/>
              </a:rPr>
              <a:t>        else:</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messages.error</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request,"Wrong</a:t>
            </a:r>
            <a:r>
              <a:rPr lang="en-IN" sz="1600" b="0" dirty="0">
                <a:effectLst/>
                <a:latin typeface="Times New Roman" panose="02020603050405020304" pitchFamily="18" charset="0"/>
                <a:cs typeface="Times New Roman" panose="02020603050405020304" pitchFamily="18" charset="0"/>
              </a:rPr>
              <a:t> Credentials!!")</a:t>
            </a:r>
          </a:p>
          <a:p>
            <a:r>
              <a:rPr lang="en-IN" sz="1600" b="0" dirty="0">
                <a:effectLst/>
                <a:latin typeface="Times New Roman" panose="02020603050405020304" pitchFamily="18" charset="0"/>
                <a:cs typeface="Times New Roman" panose="02020603050405020304" pitchFamily="18" charset="0"/>
              </a:rPr>
              <a:t>            return redirect('</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return render(request, 'signin.html')</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def signup(request):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if </a:t>
            </a:r>
            <a:r>
              <a:rPr lang="en-IN" sz="1600" b="0" dirty="0" err="1">
                <a:effectLst/>
                <a:latin typeface="Times New Roman" panose="02020603050405020304" pitchFamily="18" charset="0"/>
                <a:cs typeface="Times New Roman" panose="02020603050405020304" pitchFamily="18" charset="0"/>
              </a:rPr>
              <a:t>request.method</a:t>
            </a:r>
            <a:r>
              <a:rPr lang="en-IN" sz="1600" b="0" dirty="0">
                <a:effectLst/>
                <a:latin typeface="Times New Roman" panose="02020603050405020304" pitchFamily="18" charset="0"/>
                <a:cs typeface="Times New Roman" panose="02020603050405020304" pitchFamily="18" charset="0"/>
              </a:rPr>
              <a:t>=="POST":</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fname</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fname</a:t>
            </a:r>
            <a:r>
              <a:rPr lang="en-IN" sz="1600" b="0" dirty="0">
                <a:effectLst/>
                <a:latin typeface="Times New Roman" panose="02020603050405020304" pitchFamily="18" charset="0"/>
                <a:cs typeface="Times New Roman" panose="02020603050405020304" pitchFamily="18" charset="0"/>
              </a:rPr>
              <a:t>']</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lname</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lname</a:t>
            </a:r>
            <a:r>
              <a:rPr lang="en-IN" sz="1600" b="0" dirty="0">
                <a:effectLst/>
                <a:latin typeface="Times New Roman" panose="02020603050405020304" pitchFamily="18" charset="0"/>
                <a:cs typeface="Times New Roman" panose="02020603050405020304" pitchFamily="18" charset="0"/>
              </a:rPr>
              <a:t>']</a:t>
            </a:r>
          </a:p>
          <a:p>
            <a:r>
              <a:rPr lang="en-IN" sz="1600" b="0" dirty="0">
                <a:effectLst/>
                <a:latin typeface="Times New Roman" panose="02020603050405020304" pitchFamily="18" charset="0"/>
                <a:cs typeface="Times New Roman" panose="02020603050405020304" pitchFamily="18" charset="0"/>
              </a:rPr>
              <a:t>        username=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['username']</a:t>
            </a:r>
          </a:p>
          <a:p>
            <a:r>
              <a:rPr lang="en-IN" sz="1600" b="0" dirty="0">
                <a:effectLst/>
                <a:latin typeface="Times New Roman" panose="02020603050405020304" pitchFamily="18" charset="0"/>
                <a:cs typeface="Times New Roman" panose="02020603050405020304" pitchFamily="18" charset="0"/>
              </a:rPr>
              <a:t>        email=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['email']</a:t>
            </a:r>
          </a:p>
          <a:p>
            <a:r>
              <a:rPr lang="en-IN" sz="1600" b="0" dirty="0">
                <a:effectLst/>
                <a:latin typeface="Times New Roman" panose="02020603050405020304" pitchFamily="18" charset="0"/>
                <a:cs typeface="Times New Roman" panose="02020603050405020304" pitchFamily="18" charset="0"/>
              </a:rPr>
              <a:t>        password=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['password']</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confirmpassword</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request.POST</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confirmpassword</a:t>
            </a:r>
            <a:r>
              <a:rPr lang="en-IN" sz="1600" b="0" dirty="0">
                <a:effectLst/>
                <a:latin typeface="Times New Roman" panose="02020603050405020304" pitchFamily="18" charset="0"/>
                <a:cs typeface="Times New Roman" panose="02020603050405020304" pitchFamily="18" charset="0"/>
              </a:rPr>
              <a: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railwayuser</a:t>
            </a:r>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User.objects.create_user</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username,email,password</a:t>
            </a:r>
            <a:r>
              <a:rPr lang="en-IN" sz="1600" b="0" dirty="0">
                <a:effectLst/>
                <a:latin typeface="Times New Roman" panose="02020603050405020304" pitchFamily="18" charset="0"/>
                <a:cs typeface="Times New Roman" panose="02020603050405020304" pitchFamily="18" charset="0"/>
              </a:rPr>
              <a:t>)</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railwayuser.first_name</a:t>
            </a:r>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fname</a:t>
            </a:r>
            <a:endParaRPr lang="en-IN" sz="1600" b="0" dirty="0">
              <a:effectLst/>
              <a:latin typeface="Times New Roman" panose="02020603050405020304" pitchFamily="18" charset="0"/>
              <a:cs typeface="Times New Roman" panose="02020603050405020304" pitchFamily="18" charset="0"/>
            </a:endParaRP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railwayuser.last_name</a:t>
            </a:r>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lname</a:t>
            </a:r>
            <a:endParaRPr lang="en-IN" sz="1600" b="0" dirty="0">
              <a:effectLst/>
              <a:latin typeface="Times New Roman" panose="02020603050405020304" pitchFamily="18" charset="0"/>
              <a:cs typeface="Times New Roman" panose="02020603050405020304" pitchFamily="18" charset="0"/>
            </a:endParaRP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railwayuser.save</a:t>
            </a:r>
            <a:r>
              <a:rPr lang="en-IN" sz="1600" b="0" dirty="0">
                <a:effectLst/>
                <a:latin typeface="Times New Roman" panose="02020603050405020304" pitchFamily="18" charset="0"/>
                <a:cs typeface="Times New Roman" panose="02020603050405020304" pitchFamily="18" charset="0"/>
              </a:rPr>
              <a: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messages.success</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request,"Your</a:t>
            </a:r>
            <a:r>
              <a:rPr lang="en-IN" sz="1600" b="0" dirty="0">
                <a:effectLst/>
                <a:latin typeface="Times New Roman" panose="02020603050405020304" pitchFamily="18" charset="0"/>
                <a:cs typeface="Times New Roman" panose="02020603050405020304" pitchFamily="18" charset="0"/>
              </a:rPr>
              <a:t> Account has been Successfully Created.")</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return redirect('</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a:t>
            </a:r>
          </a:p>
          <a:p>
            <a:br>
              <a:rPr lang="en-IN" sz="1600" b="0" dirty="0">
                <a:effectLst/>
                <a:latin typeface="Times New Roman" panose="02020603050405020304" pitchFamily="18" charset="0"/>
                <a:cs typeface="Times New Roman" panose="02020603050405020304" pitchFamily="18" charset="0"/>
              </a:rPr>
            </a:br>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return render(request, 'signup.html')</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def </a:t>
            </a:r>
            <a:r>
              <a:rPr lang="en-IN" sz="1600" b="0" dirty="0" err="1">
                <a:effectLst/>
                <a:latin typeface="Times New Roman" panose="02020603050405020304" pitchFamily="18" charset="0"/>
                <a:cs typeface="Times New Roman" panose="02020603050405020304" pitchFamily="18" charset="0"/>
              </a:rPr>
              <a:t>signout</a:t>
            </a:r>
            <a:r>
              <a:rPr lang="en-IN" sz="1600" b="0" dirty="0">
                <a:effectLst/>
                <a:latin typeface="Times New Roman" panose="02020603050405020304" pitchFamily="18" charset="0"/>
                <a:cs typeface="Times New Roman" panose="02020603050405020304" pitchFamily="18" charset="0"/>
              </a:rPr>
              <a:t>(request):</a:t>
            </a:r>
          </a:p>
          <a:p>
            <a:r>
              <a:rPr lang="en-IN" sz="1600" b="0" dirty="0">
                <a:effectLst/>
                <a:latin typeface="Times New Roman" panose="02020603050405020304" pitchFamily="18" charset="0"/>
                <a:cs typeface="Times New Roman" panose="02020603050405020304" pitchFamily="18" charset="0"/>
              </a:rPr>
              <a:t>    logout(request)</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messages.success</a:t>
            </a:r>
            <a:r>
              <a:rPr lang="en-IN" sz="1600" b="0" dirty="0">
                <a:effectLst/>
                <a:latin typeface="Times New Roman" panose="02020603050405020304" pitchFamily="18" charset="0"/>
                <a:cs typeface="Times New Roman" panose="02020603050405020304" pitchFamily="18" charset="0"/>
              </a:rPr>
              <a:t>(request," Logout Successfully.")</a:t>
            </a:r>
          </a:p>
          <a:p>
            <a:r>
              <a:rPr lang="en-IN" sz="1600" b="0" dirty="0">
                <a:effectLst/>
                <a:latin typeface="Times New Roman" panose="02020603050405020304" pitchFamily="18" charset="0"/>
                <a:cs typeface="Times New Roman" panose="02020603050405020304" pitchFamily="18" charset="0"/>
              </a:rPr>
              <a:t>    return redirect('</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a:t>
            </a:r>
          </a:p>
          <a:p>
            <a:br>
              <a:rPr lang="en-IN" sz="1600" b="0" dirty="0">
                <a:effectLst/>
                <a:latin typeface="Times New Roman" panose="02020603050405020304" pitchFamily="18" charset="0"/>
                <a:cs typeface="Times New Roman" panose="02020603050405020304" pitchFamily="18" charset="0"/>
              </a:rPr>
            </a:br>
            <a:br>
              <a:rPr lang="en-IN" sz="1600" b="0" dirty="0">
                <a:effectLst/>
                <a:latin typeface="Consolas" panose="020B0609020204030204" pitchFamily="49" charset="0"/>
              </a:rPr>
            </a:br>
            <a:br>
              <a:rPr lang="en-IN" sz="1600" b="0" dirty="0">
                <a:effectLst/>
                <a:latin typeface="Consolas" panose="020B0609020204030204" pitchFamily="49" charset="0"/>
              </a:rPr>
            </a:br>
            <a:r>
              <a:rPr lang="en-IN" sz="1600" b="0" dirty="0">
                <a:effectLst/>
                <a:latin typeface="Consolas" panose="020B0609020204030204" pitchFamily="49" charset="0"/>
              </a:rPr>
              <a:t> </a:t>
            </a:r>
          </a:p>
        </p:txBody>
      </p:sp>
    </p:spTree>
    <p:extLst>
      <p:ext uri="{BB962C8B-B14F-4D97-AF65-F5344CB8AC3E}">
        <p14:creationId xmlns:p14="http://schemas.microsoft.com/office/powerpoint/2010/main" val="4288667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679FDA-425A-4637-B34A-D92B2896F3E4}"/>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3933924-8F70-41E2-B20F-09890B64ACF2}"/>
              </a:ext>
            </a:extLst>
          </p:cNvPr>
          <p:cNvSpPr>
            <a:spLocks noGrp="1"/>
          </p:cNvSpPr>
          <p:nvPr>
            <p:ph type="sldNum" sz="quarter" idx="12"/>
          </p:nvPr>
        </p:nvSpPr>
        <p:spPr/>
        <p:txBody>
          <a:bodyPr/>
          <a:lstStyle/>
          <a:p>
            <a:r>
              <a:rPr lang="en-US" dirty="0"/>
              <a:t>15</a:t>
            </a:r>
          </a:p>
        </p:txBody>
      </p:sp>
      <p:sp>
        <p:nvSpPr>
          <p:cNvPr id="5" name="TextBox 4">
            <a:extLst>
              <a:ext uri="{FF2B5EF4-FFF2-40B4-BE49-F238E27FC236}">
                <a16:creationId xmlns:a16="http://schemas.microsoft.com/office/drawing/2014/main" id="{8B126078-B4D3-4213-9560-46292CBD06F6}"/>
              </a:ext>
            </a:extLst>
          </p:cNvPr>
          <p:cNvSpPr txBox="1"/>
          <p:nvPr/>
        </p:nvSpPr>
        <p:spPr>
          <a:xfrm>
            <a:off x="1349991" y="357807"/>
            <a:ext cx="4158018" cy="646331"/>
          </a:xfrm>
          <a:prstGeom prst="rect">
            <a:avLst/>
          </a:prstGeom>
          <a:noFill/>
        </p:spPr>
        <p:txBody>
          <a:bodyPr wrap="square">
            <a:spAutoFit/>
          </a:bodyPr>
          <a:lstStyle/>
          <a:p>
            <a:r>
              <a:rPr lang="en-US" sz="3600" b="1" dirty="0">
                <a:solidFill>
                  <a:schemeClr val="accent1">
                    <a:lumMod val="75000"/>
                  </a:schemeClr>
                </a:solidFill>
              </a:rPr>
              <a:t>Code For base.html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592E5538-137C-4B00-8431-87B624E3D248}"/>
              </a:ext>
            </a:extLst>
          </p:cNvPr>
          <p:cNvSpPr txBox="1"/>
          <p:nvPr/>
        </p:nvSpPr>
        <p:spPr>
          <a:xfrm>
            <a:off x="661737" y="1295400"/>
            <a:ext cx="5434263" cy="7478970"/>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&lt;!doctype html&gt;</a:t>
            </a:r>
          </a:p>
          <a:p>
            <a:r>
              <a:rPr lang="en-IN" sz="1600" b="0" dirty="0">
                <a:effectLst/>
                <a:latin typeface="Times New Roman" panose="02020603050405020304" pitchFamily="18" charset="0"/>
                <a:cs typeface="Times New Roman" panose="02020603050405020304" pitchFamily="18" charset="0"/>
              </a:rPr>
              <a:t>&lt;html lang="</a:t>
            </a:r>
            <a:r>
              <a:rPr lang="en-IN" sz="1600" b="0" dirty="0" err="1">
                <a:effectLst/>
                <a:latin typeface="Times New Roman" panose="02020603050405020304" pitchFamily="18" charset="0"/>
                <a:cs typeface="Times New Roman" panose="02020603050405020304" pitchFamily="18" charset="0"/>
              </a:rPr>
              <a:t>en</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&lt;head&gt;</a:t>
            </a:r>
          </a:p>
          <a:p>
            <a:r>
              <a:rPr lang="en-IN" sz="1600" b="0" dirty="0">
                <a:effectLst/>
                <a:latin typeface="Times New Roman" panose="02020603050405020304" pitchFamily="18" charset="0"/>
                <a:cs typeface="Times New Roman" panose="02020603050405020304" pitchFamily="18" charset="0"/>
              </a:rPr>
              <a:t>    &lt;!-- Required meta tags --&gt;</a:t>
            </a:r>
          </a:p>
          <a:p>
            <a:r>
              <a:rPr lang="en-IN" sz="1600" b="0" dirty="0">
                <a:effectLst/>
                <a:latin typeface="Times New Roman" panose="02020603050405020304" pitchFamily="18" charset="0"/>
                <a:cs typeface="Times New Roman" panose="02020603050405020304" pitchFamily="18" charset="0"/>
              </a:rPr>
              <a:t>    &lt;meta charset="utf-8"&gt;</a:t>
            </a:r>
          </a:p>
          <a:p>
            <a:r>
              <a:rPr lang="en-IN" sz="1600" b="0" dirty="0">
                <a:effectLst/>
                <a:latin typeface="Times New Roman" panose="02020603050405020304" pitchFamily="18" charset="0"/>
                <a:cs typeface="Times New Roman" panose="02020603050405020304" pitchFamily="18" charset="0"/>
              </a:rPr>
              <a:t>    &lt;meta name="viewport" content="width=device-width, initial-scale=1"&gt;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&lt;!-- Bootstrap CSS --&gt;</a:t>
            </a:r>
          </a:p>
          <a:p>
            <a:r>
              <a:rPr lang="en-IN" sz="1600" b="0" dirty="0">
                <a:effectLst/>
                <a:latin typeface="Times New Roman" panose="02020603050405020304" pitchFamily="18" charset="0"/>
                <a:cs typeface="Times New Roman" panose="02020603050405020304" pitchFamily="18" charset="0"/>
              </a:rPr>
              <a:t>    &lt;link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="https://cdn.jsdelivr.net/</a:t>
            </a:r>
            <a:r>
              <a:rPr lang="en-IN" sz="1600" b="0" dirty="0" err="1">
                <a:effectLst/>
                <a:latin typeface="Times New Roman" panose="02020603050405020304" pitchFamily="18" charset="0"/>
                <a:cs typeface="Times New Roman" panose="02020603050405020304" pitchFamily="18" charset="0"/>
              </a:rPr>
              <a:t>npm</a:t>
            </a:r>
            <a:r>
              <a:rPr lang="en-IN" sz="1600" b="0" dirty="0">
                <a:effectLst/>
                <a:latin typeface="Times New Roman" panose="02020603050405020304" pitchFamily="18" charset="0"/>
                <a:cs typeface="Times New Roman" panose="02020603050405020304" pitchFamily="18" charset="0"/>
              </a:rPr>
              <a:t>/bootstrap@5.1.3/</a:t>
            </a:r>
            <a:r>
              <a:rPr lang="en-IN" sz="1600" b="0" dirty="0" err="1">
                <a:effectLst/>
                <a:latin typeface="Times New Roman" panose="02020603050405020304" pitchFamily="18" charset="0"/>
                <a:cs typeface="Times New Roman" panose="02020603050405020304" pitchFamily="18" charset="0"/>
              </a:rPr>
              <a:t>dist</a:t>
            </a:r>
            <a:r>
              <a:rPr lang="en-IN" sz="1600" b="0" dirty="0">
                <a:effectLst/>
                <a:latin typeface="Times New Roman" panose="02020603050405020304" pitchFamily="18" charset="0"/>
                <a:cs typeface="Times New Roman" panose="02020603050405020304" pitchFamily="18" charset="0"/>
              </a:rPr>
              <a:t>/</a:t>
            </a:r>
            <a:r>
              <a:rPr lang="en-IN" sz="1600" b="0" dirty="0" err="1">
                <a:effectLst/>
                <a:latin typeface="Times New Roman" panose="02020603050405020304" pitchFamily="18" charset="0"/>
                <a:cs typeface="Times New Roman" panose="02020603050405020304" pitchFamily="18" charset="0"/>
              </a:rPr>
              <a:t>css</a:t>
            </a:r>
            <a:r>
              <a:rPr lang="en-IN" sz="1600" b="0" dirty="0">
                <a:effectLst/>
                <a:latin typeface="Times New Roman" panose="02020603050405020304" pitchFamily="18" charset="0"/>
                <a:cs typeface="Times New Roman" panose="02020603050405020304" pitchFamily="18" charset="0"/>
              </a:rPr>
              <a:t>/bootstrap.min.css" </a:t>
            </a:r>
            <a:r>
              <a:rPr lang="en-IN" sz="1600" b="0" dirty="0" err="1">
                <a:effectLst/>
                <a:latin typeface="Times New Roman" panose="02020603050405020304" pitchFamily="18" charset="0"/>
                <a:cs typeface="Times New Roman" panose="02020603050405020304" pitchFamily="18" charset="0"/>
              </a:rPr>
              <a:t>rel</a:t>
            </a:r>
            <a:r>
              <a:rPr lang="en-IN" sz="1600" b="0" dirty="0">
                <a:effectLst/>
                <a:latin typeface="Times New Roman" panose="02020603050405020304" pitchFamily="18" charset="0"/>
                <a:cs typeface="Times New Roman" panose="02020603050405020304" pitchFamily="18" charset="0"/>
              </a:rPr>
              <a:t>="stylesheet" integrity="sha384-1BmE4kWBq78iYhFldvKuhfTAU6auU8tT94WrHftjDbrCEXSU1oBoqyl2QvZ6jIW3" </a:t>
            </a:r>
            <a:r>
              <a:rPr lang="en-IN" sz="1600" b="0" dirty="0" err="1">
                <a:effectLst/>
                <a:latin typeface="Times New Roman" panose="02020603050405020304" pitchFamily="18" charset="0"/>
                <a:cs typeface="Times New Roman" panose="02020603050405020304" pitchFamily="18" charset="0"/>
              </a:rPr>
              <a:t>crossorigin</a:t>
            </a:r>
            <a:r>
              <a:rPr lang="en-IN" sz="1600" b="0" dirty="0">
                <a:effectLst/>
                <a:latin typeface="Times New Roman" panose="02020603050405020304" pitchFamily="18" charset="0"/>
                <a:cs typeface="Times New Roman" panose="02020603050405020304" pitchFamily="18" charset="0"/>
              </a:rPr>
              <a:t>="anonymous"&gt;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&lt;title&gt; {% block title %}</a:t>
            </a:r>
          </a:p>
          <a:p>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title %}</a:t>
            </a:r>
          </a:p>
          <a:p>
            <a:r>
              <a:rPr lang="en-IN" sz="1600" b="0" dirty="0">
                <a:effectLst/>
                <a:latin typeface="Times New Roman" panose="02020603050405020304" pitchFamily="18" charset="0"/>
                <a:cs typeface="Times New Roman" panose="02020603050405020304" pitchFamily="18" charset="0"/>
              </a:rPr>
              <a:t>         | Warranty Management System&lt;/title&gt;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 block head %}   {%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head %}</a:t>
            </a:r>
          </a:p>
          <a:p>
            <a:r>
              <a:rPr lang="en-IN" sz="1600" b="0" dirty="0">
                <a:effectLst/>
                <a:latin typeface="Times New Roman" panose="02020603050405020304" pitchFamily="18" charset="0"/>
                <a:cs typeface="Times New Roman" panose="02020603050405020304" pitchFamily="18" charset="0"/>
              </a:rPr>
              <a:t>  &lt;/head&gt;</a:t>
            </a:r>
          </a:p>
          <a:p>
            <a:r>
              <a:rPr lang="en-IN" sz="1600" b="0" dirty="0">
                <a:effectLst/>
                <a:latin typeface="Times New Roman" panose="02020603050405020304" pitchFamily="18" charset="0"/>
                <a:cs typeface="Times New Roman" panose="02020603050405020304" pitchFamily="18" charset="0"/>
              </a:rPr>
              <a:t>  &lt;body&gt;</a:t>
            </a:r>
          </a:p>
          <a:p>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&lt;nav class="navbar navbar-expand-</a:t>
            </a:r>
            <a:r>
              <a:rPr lang="en-IN" sz="1600" b="0" dirty="0" err="1">
                <a:effectLst/>
                <a:latin typeface="Times New Roman" panose="02020603050405020304" pitchFamily="18" charset="0"/>
                <a:cs typeface="Times New Roman" panose="02020603050405020304" pitchFamily="18" charset="0"/>
              </a:rPr>
              <a:t>lg</a:t>
            </a:r>
            <a:r>
              <a:rPr lang="en-IN" sz="1600" b="0" dirty="0">
                <a:effectLst/>
                <a:latin typeface="Times New Roman" panose="02020603050405020304" pitchFamily="18" charset="0"/>
                <a:cs typeface="Times New Roman" panose="02020603050405020304" pitchFamily="18" charset="0"/>
              </a:rPr>
              <a:t> navbar-dark </a:t>
            </a:r>
            <a:r>
              <a:rPr lang="en-IN" sz="1600" b="0" dirty="0" err="1">
                <a:effectLst/>
                <a:latin typeface="Times New Roman" panose="02020603050405020304" pitchFamily="18" charset="0"/>
                <a:cs typeface="Times New Roman" panose="02020603050405020304" pitchFamily="18" charset="0"/>
              </a:rPr>
              <a:t>bg</a:t>
            </a:r>
            <a:r>
              <a:rPr lang="en-IN" sz="1600" b="0" dirty="0">
                <a:effectLst/>
                <a:latin typeface="Times New Roman" panose="02020603050405020304" pitchFamily="18" charset="0"/>
                <a:cs typeface="Times New Roman" panose="02020603050405020304" pitchFamily="18" charset="0"/>
              </a:rPr>
              <a:t>-dark"&gt;</a:t>
            </a:r>
          </a:p>
          <a:p>
            <a:r>
              <a:rPr lang="en-IN" sz="1600" b="0" dirty="0">
                <a:effectLst/>
                <a:latin typeface="Times New Roman" panose="02020603050405020304" pitchFamily="18" charset="0"/>
                <a:cs typeface="Times New Roman" panose="02020603050405020304" pitchFamily="18" charset="0"/>
              </a:rPr>
              <a:t>        &lt;div class="container-fluid"&gt;</a:t>
            </a:r>
          </a:p>
          <a:p>
            <a:r>
              <a:rPr lang="en-IN" sz="1600" b="0" dirty="0">
                <a:effectLst/>
                <a:latin typeface="Times New Roman" panose="02020603050405020304" pitchFamily="18" charset="0"/>
                <a:cs typeface="Times New Roman" panose="02020603050405020304" pitchFamily="18" charset="0"/>
              </a:rPr>
              <a:t>          &lt;a class="navbar-brand"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'home' %}"&gt;Warranty Management System&lt;/a&gt;</a:t>
            </a:r>
          </a:p>
          <a:p>
            <a:r>
              <a:rPr lang="en-IN" sz="1600" b="0" dirty="0">
                <a:effectLst/>
                <a:latin typeface="Times New Roman" panose="02020603050405020304" pitchFamily="18" charset="0"/>
                <a:cs typeface="Times New Roman" panose="02020603050405020304" pitchFamily="18" charset="0"/>
              </a:rPr>
              <a:t>          &lt;button class="navbar-toggler" type="button" data-bs-toggle="collapse" data-bs-target="#</a:t>
            </a:r>
            <a:r>
              <a:rPr lang="en-IN" sz="1600" b="0" dirty="0" err="1">
                <a:effectLst/>
                <a:latin typeface="Times New Roman" panose="02020603050405020304" pitchFamily="18" charset="0"/>
                <a:cs typeface="Times New Roman" panose="02020603050405020304" pitchFamily="18" charset="0"/>
              </a:rPr>
              <a:t>navbarSupportedContent</a:t>
            </a:r>
            <a:r>
              <a:rPr lang="en-IN" sz="1600" b="0" dirty="0">
                <a:effectLst/>
                <a:latin typeface="Times New Roman" panose="02020603050405020304" pitchFamily="18" charset="0"/>
                <a:cs typeface="Times New Roman" panose="02020603050405020304" pitchFamily="18" charset="0"/>
              </a:rPr>
              <a:t>" aria-controls="</a:t>
            </a:r>
            <a:r>
              <a:rPr lang="en-IN" sz="1600" b="0" dirty="0" err="1">
                <a:effectLst/>
                <a:latin typeface="Times New Roman" panose="02020603050405020304" pitchFamily="18" charset="0"/>
                <a:cs typeface="Times New Roman" panose="02020603050405020304" pitchFamily="18" charset="0"/>
              </a:rPr>
              <a:t>navbarSupportedContent</a:t>
            </a:r>
            <a:r>
              <a:rPr lang="en-IN" sz="1600" b="0" dirty="0">
                <a:effectLst/>
                <a:latin typeface="Times New Roman" panose="02020603050405020304" pitchFamily="18" charset="0"/>
                <a:cs typeface="Times New Roman" panose="02020603050405020304" pitchFamily="18" charset="0"/>
              </a:rPr>
              <a:t>" aria-expanded="false"</a:t>
            </a:r>
          </a:p>
        </p:txBody>
      </p:sp>
    </p:spTree>
    <p:extLst>
      <p:ext uri="{BB962C8B-B14F-4D97-AF65-F5344CB8AC3E}">
        <p14:creationId xmlns:p14="http://schemas.microsoft.com/office/powerpoint/2010/main" val="67747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8930AC-E361-4F51-A808-E1CE6BBABD1F}"/>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9E270F9-3276-46DA-815B-F0F0835C549C}"/>
              </a:ext>
            </a:extLst>
          </p:cNvPr>
          <p:cNvSpPr>
            <a:spLocks noGrp="1"/>
          </p:cNvSpPr>
          <p:nvPr>
            <p:ph type="sldNum" sz="quarter" idx="12"/>
          </p:nvPr>
        </p:nvSpPr>
        <p:spPr/>
        <p:txBody>
          <a:bodyPr/>
          <a:lstStyle/>
          <a:p>
            <a:r>
              <a:rPr lang="en-US" dirty="0"/>
              <a:t>16</a:t>
            </a:r>
          </a:p>
        </p:txBody>
      </p:sp>
      <p:sp>
        <p:nvSpPr>
          <p:cNvPr id="5" name="TextBox 4">
            <a:extLst>
              <a:ext uri="{FF2B5EF4-FFF2-40B4-BE49-F238E27FC236}">
                <a16:creationId xmlns:a16="http://schemas.microsoft.com/office/drawing/2014/main" id="{DE9DFF28-D3E8-49F7-AAF6-062A18CF31CF}"/>
              </a:ext>
            </a:extLst>
          </p:cNvPr>
          <p:cNvSpPr txBox="1"/>
          <p:nvPr/>
        </p:nvSpPr>
        <p:spPr>
          <a:xfrm>
            <a:off x="685800" y="752502"/>
            <a:ext cx="5486400" cy="8956298"/>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aria-label="Toggle navigation"&gt;</a:t>
            </a:r>
          </a:p>
          <a:p>
            <a:r>
              <a:rPr lang="en-IN" sz="1600" b="0" dirty="0">
                <a:effectLst/>
                <a:latin typeface="Times New Roman" panose="02020603050405020304" pitchFamily="18" charset="0"/>
                <a:cs typeface="Times New Roman" panose="02020603050405020304" pitchFamily="18" charset="0"/>
              </a:rPr>
              <a:t>            &lt;span class="navbar-toggler-icon"&gt;&lt;/span&gt;</a:t>
            </a:r>
          </a:p>
          <a:p>
            <a:r>
              <a:rPr lang="en-IN" sz="1600" b="0" dirty="0">
                <a:effectLst/>
                <a:latin typeface="Times New Roman" panose="02020603050405020304" pitchFamily="18" charset="0"/>
                <a:cs typeface="Times New Roman" panose="02020603050405020304" pitchFamily="18" charset="0"/>
              </a:rPr>
              <a:t>          &lt;/button&gt;</a:t>
            </a:r>
          </a:p>
          <a:p>
            <a:r>
              <a:rPr lang="en-IN" sz="1600" b="0" dirty="0">
                <a:effectLst/>
                <a:latin typeface="Times New Roman" panose="02020603050405020304" pitchFamily="18" charset="0"/>
                <a:cs typeface="Times New Roman" panose="02020603050405020304" pitchFamily="18" charset="0"/>
              </a:rPr>
              <a:t>          &lt;div class="collapse navbar-collapse" id="</a:t>
            </a:r>
            <a:r>
              <a:rPr lang="en-IN" sz="1600" b="0" dirty="0" err="1">
                <a:effectLst/>
                <a:latin typeface="Times New Roman" panose="02020603050405020304" pitchFamily="18" charset="0"/>
                <a:cs typeface="Times New Roman" panose="02020603050405020304" pitchFamily="18" charset="0"/>
              </a:rPr>
              <a:t>navbarSupportedContent</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a:t>
            </a:r>
            <a:r>
              <a:rPr lang="en-IN" sz="1600" b="0" dirty="0" err="1">
                <a:effectLst/>
                <a:latin typeface="Times New Roman" panose="02020603050405020304" pitchFamily="18" charset="0"/>
                <a:cs typeface="Times New Roman" panose="02020603050405020304" pitchFamily="18" charset="0"/>
              </a:rPr>
              <a:t>ul</a:t>
            </a:r>
            <a:r>
              <a:rPr lang="en-IN" sz="1600" b="0" dirty="0">
                <a:effectLst/>
                <a:latin typeface="Times New Roman" panose="02020603050405020304" pitchFamily="18" charset="0"/>
                <a:cs typeface="Times New Roman" panose="02020603050405020304" pitchFamily="18" charset="0"/>
              </a:rPr>
              <a:t> class="navbar-nav me-auto mb-2 mb-lg-0"&gt;</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active" aria-current="page"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'home' %}"&gt;Home&lt;/a&gt;</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'inventory' %}"&gt;Inventory&lt;/a&gt;</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additem</a:t>
            </a:r>
            <a:r>
              <a:rPr lang="en-IN" sz="1600" b="0" dirty="0">
                <a:effectLst/>
                <a:latin typeface="Times New Roman" panose="02020603050405020304" pitchFamily="18" charset="0"/>
                <a:cs typeface="Times New Roman" panose="02020603050405020304" pitchFamily="18" charset="0"/>
              </a:rPr>
              <a:t>' %}"&gt;Add Items&lt;/a&gt;</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'search' %}"&gt;Search&lt;/a&gt;</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 if </a:t>
            </a:r>
            <a:r>
              <a:rPr lang="en-IN" sz="1600" b="0" dirty="0" err="1">
                <a:effectLst/>
                <a:latin typeface="Times New Roman" panose="02020603050405020304" pitchFamily="18" charset="0"/>
                <a:cs typeface="Times New Roman" panose="02020603050405020304" pitchFamily="18" charset="0"/>
              </a:rPr>
              <a:t>user.is_authenticated</a:t>
            </a: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signout</a:t>
            </a:r>
            <a:r>
              <a:rPr lang="en-IN" sz="1600" b="0" dirty="0">
                <a:effectLst/>
                <a:latin typeface="Times New Roman" panose="02020603050405020304" pitchFamily="18" charset="0"/>
                <a:cs typeface="Times New Roman" panose="02020603050405020304" pitchFamily="18" charset="0"/>
              </a:rPr>
              <a:t>' %}"&gt;Logout&lt;/a&gt;</a:t>
            </a:r>
          </a:p>
          <a:p>
            <a:r>
              <a:rPr lang="en-IN" sz="1600" b="0" dirty="0">
                <a:effectLst/>
                <a:latin typeface="Times New Roman" panose="02020603050405020304" pitchFamily="18" charset="0"/>
                <a:cs typeface="Times New Roman" panose="02020603050405020304" pitchFamily="18" charset="0"/>
              </a:rPr>
              <a:t>              {% else %}</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 %}"&gt;</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&lt;/a&gt;</a:t>
            </a:r>
          </a:p>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'signup' %}"&gt;signup&lt;/a&gt;</a:t>
            </a:r>
          </a:p>
          <a:p>
            <a:r>
              <a:rPr lang="en-IN" sz="1600" b="0" dirty="0">
                <a:effectLst/>
                <a:latin typeface="Times New Roman" panose="02020603050405020304" pitchFamily="18" charset="0"/>
                <a:cs typeface="Times New Roman" panose="02020603050405020304" pitchFamily="18" charset="0"/>
              </a:rPr>
              <a:t>              {% endif %}</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42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838200"/>
            <a:ext cx="1981200" cy="646331"/>
          </a:xfrm>
          <a:prstGeom prst="rect">
            <a:avLst/>
          </a:prstGeom>
          <a:noFill/>
        </p:spPr>
        <p:txBody>
          <a:bodyPr wrap="square" rtlCol="0">
            <a:spAutoFit/>
          </a:bodyPr>
          <a:lstStyle/>
          <a:p>
            <a:r>
              <a:rPr lang="en-US" sz="3600" b="1" dirty="0">
                <a:solidFill>
                  <a:schemeClr val="accent1">
                    <a:lumMod val="75000"/>
                  </a:schemeClr>
                </a:solidFill>
              </a:rPr>
              <a:t>Abstract</a:t>
            </a:r>
          </a:p>
        </p:txBody>
      </p:sp>
      <p:sp>
        <p:nvSpPr>
          <p:cNvPr id="5" name="TextBox 4"/>
          <p:cNvSpPr txBox="1"/>
          <p:nvPr/>
        </p:nvSpPr>
        <p:spPr>
          <a:xfrm>
            <a:off x="533400" y="2820889"/>
            <a:ext cx="6248400" cy="5324535"/>
          </a:xfrm>
          <a:prstGeom prst="rect">
            <a:avLst/>
          </a:prstGeom>
          <a:noFill/>
        </p:spPr>
        <p:txBody>
          <a:bodyPr wrap="square" rtlCol="0" anchor="ctr">
            <a:spAutoFit/>
          </a:bodyPr>
          <a:lstStyle/>
          <a:p>
            <a:pPr marL="74028" marR="693420" indent="5105" algn="just" rtl="0">
              <a:spcBef>
                <a:spcPts val="4773"/>
              </a:spcBef>
              <a:spcAft>
                <a:spcPts val="0"/>
              </a:spcAft>
            </a:pPr>
            <a:r>
              <a:rPr lang="en-US" sz="2000" i="0" u="none" strike="noStrike" dirty="0">
                <a:solidFill>
                  <a:srgbClr val="000000"/>
                </a:solidFill>
                <a:effectLst/>
                <a:latin typeface="Times New Roman" panose="02020603050405020304" pitchFamily="18" charset="0"/>
              </a:rPr>
              <a:t>Our project Warranty Management system includes storing the details of </a:t>
            </a:r>
            <a:r>
              <a:rPr lang="en-US" sz="2000" dirty="0">
                <a:solidFill>
                  <a:srgbClr val="000000"/>
                </a:solidFill>
                <a:latin typeface="Times New Roman" panose="02020603050405020304" pitchFamily="18" charset="0"/>
              </a:rPr>
              <a:t>safety components </a:t>
            </a:r>
            <a:r>
              <a:rPr lang="en-US" sz="2000" i="0" u="none" strike="noStrike" dirty="0">
                <a:solidFill>
                  <a:srgbClr val="000000"/>
                </a:solidFill>
                <a:effectLst/>
                <a:latin typeface="Times New Roman" panose="02020603050405020304" pitchFamily="18" charset="0"/>
              </a:rPr>
              <a:t>into the system. Our software has the facility to </a:t>
            </a:r>
            <a:r>
              <a:rPr lang="en-US" sz="2000" dirty="0">
                <a:solidFill>
                  <a:srgbClr val="000000"/>
                </a:solidFill>
                <a:latin typeface="Times New Roman" panose="02020603050405020304" pitchFamily="18" charset="0"/>
              </a:rPr>
              <a:t>search for any detail of the component just by its unique PL Number. </a:t>
            </a:r>
            <a:r>
              <a:rPr lang="en-US" sz="2000" i="0" u="none" strike="noStrike" dirty="0">
                <a:solidFill>
                  <a:srgbClr val="000000"/>
                </a:solidFill>
                <a:effectLst/>
                <a:latin typeface="Times New Roman" panose="02020603050405020304" pitchFamily="18" charset="0"/>
              </a:rPr>
              <a:t>It includes a search facility  to know the current status of the component. User can search for the warranty of the component using the </a:t>
            </a:r>
            <a:r>
              <a:rPr lang="en-US" sz="2000" dirty="0">
                <a:solidFill>
                  <a:srgbClr val="000000"/>
                </a:solidFill>
                <a:latin typeface="Times New Roman" panose="02020603050405020304" pitchFamily="18" charset="0"/>
              </a:rPr>
              <a:t>ID</a:t>
            </a:r>
            <a:r>
              <a:rPr lang="en-US" sz="2000" i="0" u="none" strike="noStrike" dirty="0">
                <a:solidFill>
                  <a:srgbClr val="000000"/>
                </a:solidFill>
                <a:effectLst/>
                <a:latin typeface="Times New Roman" panose="02020603050405020304" pitchFamily="18" charset="0"/>
              </a:rPr>
              <a:t>. The Warranty Management System can be  used by entering username and password. It is accessible either by an administrator  or the person who has the access of the login details. Only they can add data into the database. The data can be retrieved  easily. The interface is very user-friendly. The data are well protected for  personal use and makes the data processing very fast.</a:t>
            </a:r>
            <a:endParaRPr lang="en-US" sz="2000" dirty="0">
              <a:effectLst/>
            </a:endParaRPr>
          </a:p>
          <a:p>
            <a:pPr algn="just"/>
            <a:br>
              <a:rPr lang="en-US" sz="2000" dirty="0"/>
            </a:br>
            <a:endParaRPr lang="en-US" sz="2000" dirty="0"/>
          </a:p>
        </p:txBody>
      </p:sp>
      <p:sp>
        <p:nvSpPr>
          <p:cNvPr id="2" name="Footer Placeholder 1">
            <a:extLst>
              <a:ext uri="{FF2B5EF4-FFF2-40B4-BE49-F238E27FC236}">
                <a16:creationId xmlns:a16="http://schemas.microsoft.com/office/drawing/2014/main" id="{ED126B74-E608-4EF2-99F5-CBD9B02C9C8A}"/>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85A1EB9E-E842-4E38-84D7-6BEAFB41B7FD}"/>
              </a:ext>
            </a:extLst>
          </p:cNvPr>
          <p:cNvSpPr>
            <a:spLocks noGrp="1"/>
          </p:cNvSpPr>
          <p:nvPr>
            <p:ph type="sldNum" sz="quarter" idx="12"/>
          </p:nvPr>
        </p:nvSpPr>
        <p:spPr/>
        <p:txBody>
          <a:bodyPr/>
          <a:lstStyle/>
          <a:p>
            <a:fld id="{2F0A8378-C882-4A2C-9E46-BA4B7647922B}"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F038FD-1406-4DB3-8190-EE5525395840}"/>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95200609-16A1-46DE-B5DC-CA113DED8D95}"/>
              </a:ext>
            </a:extLst>
          </p:cNvPr>
          <p:cNvSpPr>
            <a:spLocks noGrp="1"/>
          </p:cNvSpPr>
          <p:nvPr>
            <p:ph type="sldNum" sz="quarter" idx="12"/>
          </p:nvPr>
        </p:nvSpPr>
        <p:spPr/>
        <p:txBody>
          <a:bodyPr/>
          <a:lstStyle/>
          <a:p>
            <a:r>
              <a:rPr lang="en-US" dirty="0"/>
              <a:t>17</a:t>
            </a:r>
          </a:p>
        </p:txBody>
      </p:sp>
      <p:sp>
        <p:nvSpPr>
          <p:cNvPr id="5" name="TextBox 4">
            <a:extLst>
              <a:ext uri="{FF2B5EF4-FFF2-40B4-BE49-F238E27FC236}">
                <a16:creationId xmlns:a16="http://schemas.microsoft.com/office/drawing/2014/main" id="{2CCDF68A-FB90-4B99-A978-E3AA50DB9DBC}"/>
              </a:ext>
            </a:extLst>
          </p:cNvPr>
          <p:cNvSpPr txBox="1"/>
          <p:nvPr/>
        </p:nvSpPr>
        <p:spPr>
          <a:xfrm>
            <a:off x="685800" y="921127"/>
            <a:ext cx="5562600" cy="8494633"/>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ul</a:t>
            </a:r>
            <a:r>
              <a:rPr lang="en-IN" sz="1400" b="0" dirty="0">
                <a:effectLst/>
                <a:latin typeface="Times New Roman" panose="02020603050405020304" pitchFamily="18" charset="0"/>
                <a:cs typeface="Times New Roman" panose="02020603050405020304" pitchFamily="18" charset="0"/>
              </a:rPr>
              <a:t>&gt;        </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&lt;/nav&gt;</a:t>
            </a:r>
          </a:p>
          <a:p>
            <a:r>
              <a:rPr lang="en-IN" sz="1400" b="0" dirty="0">
                <a:effectLst/>
                <a:latin typeface="Times New Roman" panose="02020603050405020304" pitchFamily="18" charset="0"/>
                <a:cs typeface="Times New Roman" panose="02020603050405020304" pitchFamily="18" charset="0"/>
              </a:rPr>
              <a:t>      {% if messages %}</a:t>
            </a:r>
          </a:p>
          <a:p>
            <a:r>
              <a:rPr lang="en-IN" sz="1400" b="0" dirty="0">
                <a:effectLst/>
                <a:latin typeface="Times New Roman" panose="02020603050405020304" pitchFamily="18" charset="0"/>
                <a:cs typeface="Times New Roman" panose="02020603050405020304" pitchFamily="18" charset="0"/>
              </a:rPr>
              <a:t>{% for message in messages %}</a:t>
            </a:r>
          </a:p>
          <a:p>
            <a:r>
              <a:rPr lang="en-IN" sz="1400" b="0" dirty="0">
                <a:effectLst/>
                <a:latin typeface="Times New Roman" panose="02020603050405020304" pitchFamily="18" charset="0"/>
                <a:cs typeface="Times New Roman" panose="02020603050405020304" pitchFamily="18" charset="0"/>
              </a:rPr>
              <a:t>&lt;div class="alert alert-{{ </a:t>
            </a:r>
            <a:r>
              <a:rPr lang="en-IN" sz="1400" b="0" dirty="0" err="1">
                <a:effectLst/>
                <a:latin typeface="Times New Roman" panose="02020603050405020304" pitchFamily="18" charset="0"/>
                <a:cs typeface="Times New Roman" panose="02020603050405020304" pitchFamily="18" charset="0"/>
              </a:rPr>
              <a:t>message.tags</a:t>
            </a:r>
            <a:r>
              <a:rPr lang="en-IN" sz="1400" b="0" dirty="0">
                <a:effectLst/>
                <a:latin typeface="Times New Roman" panose="02020603050405020304" pitchFamily="18" charset="0"/>
                <a:cs typeface="Times New Roman" panose="02020603050405020304" pitchFamily="18" charset="0"/>
              </a:rPr>
              <a:t> }} alert-dismissible fade show" role="alert"&gt;</a:t>
            </a:r>
          </a:p>
          <a:p>
            <a:r>
              <a:rPr lang="en-IN" sz="1400" b="0" dirty="0">
                <a:effectLst/>
                <a:latin typeface="Times New Roman" panose="02020603050405020304" pitchFamily="18" charset="0"/>
                <a:cs typeface="Times New Roman" panose="02020603050405020304" pitchFamily="18" charset="0"/>
              </a:rPr>
              <a:t>  {{ message }}</a:t>
            </a:r>
          </a:p>
          <a:p>
            <a:r>
              <a:rPr lang="en-IN" sz="1400" b="0" dirty="0">
                <a:effectLst/>
                <a:latin typeface="Times New Roman" panose="02020603050405020304" pitchFamily="18" charset="0"/>
                <a:cs typeface="Times New Roman" panose="02020603050405020304" pitchFamily="18" charset="0"/>
              </a:rPr>
              <a:t>  &lt;button type="button" class="</a:t>
            </a:r>
            <a:r>
              <a:rPr lang="en-IN" sz="1400" b="0" dirty="0" err="1">
                <a:effectLst/>
                <a:latin typeface="Times New Roman" panose="02020603050405020304" pitchFamily="18" charset="0"/>
                <a:cs typeface="Times New Roman" panose="02020603050405020304" pitchFamily="18" charset="0"/>
              </a:rPr>
              <a:t>btn</a:t>
            </a:r>
            <a:r>
              <a:rPr lang="en-IN" sz="1400" b="0" dirty="0">
                <a:effectLst/>
                <a:latin typeface="Times New Roman" panose="02020603050405020304" pitchFamily="18" charset="0"/>
                <a:cs typeface="Times New Roman" panose="02020603050405020304" pitchFamily="18" charset="0"/>
              </a:rPr>
              <a:t>-close" data-bs-dismiss="alert" aria-label="Close"&gt;&lt;/button&gt;</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endfor</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 endif %}</a:t>
            </a:r>
          </a:p>
          <a:p>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 block body %}{%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body %}</a:t>
            </a:r>
          </a:p>
          <a:p>
            <a:r>
              <a:rPr lang="en-IN" sz="1400" b="0" dirty="0">
                <a:effectLst/>
                <a:latin typeface="Times New Roman" panose="02020603050405020304" pitchFamily="18" charset="0"/>
                <a:cs typeface="Times New Roman" panose="02020603050405020304" pitchFamily="18" charset="0"/>
              </a:rPr>
              <a:t>    &lt;!-- Optional JavaScript; choose one of the two! --&gt;</a:t>
            </a:r>
          </a:p>
          <a:p>
            <a:r>
              <a:rPr lang="en-IN" sz="1400" b="0" dirty="0">
                <a:effectLst/>
                <a:latin typeface="Times New Roman" panose="02020603050405020304" pitchFamily="18" charset="0"/>
                <a:cs typeface="Times New Roman" panose="02020603050405020304" pitchFamily="18" charset="0"/>
              </a:rPr>
              <a:t>    &lt;!-- Option 1: Bootstrap Bundle with Popper --&gt;</a:t>
            </a:r>
          </a:p>
          <a:p>
            <a:r>
              <a:rPr lang="en-IN" sz="1400" b="0" dirty="0">
                <a:effectLst/>
                <a:latin typeface="Times New Roman" panose="02020603050405020304" pitchFamily="18" charset="0"/>
                <a:cs typeface="Times New Roman" panose="02020603050405020304" pitchFamily="18" charset="0"/>
              </a:rPr>
              <a:t>    &lt;script </a:t>
            </a:r>
            <a:r>
              <a:rPr lang="en-IN" sz="1400" b="0" dirty="0" err="1">
                <a:effectLst/>
                <a:latin typeface="Times New Roman" panose="02020603050405020304" pitchFamily="18" charset="0"/>
                <a:cs typeface="Times New Roman" panose="02020603050405020304" pitchFamily="18" charset="0"/>
              </a:rPr>
              <a:t>src</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/bootstrap@5.1.3/</a:t>
            </a:r>
            <a:r>
              <a:rPr lang="en-IN" sz="1400" b="0" dirty="0" err="1">
                <a:effectLst/>
                <a:latin typeface="Times New Roman" panose="02020603050405020304" pitchFamily="18" charset="0"/>
                <a:cs typeface="Times New Roman" panose="02020603050405020304" pitchFamily="18" charset="0"/>
              </a:rPr>
              <a:t>dist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js</a:t>
            </a:r>
            <a:r>
              <a:rPr lang="en-IN" sz="1400" b="0" dirty="0">
                <a:effectLst/>
                <a:latin typeface="Times New Roman" panose="02020603050405020304" pitchFamily="18" charset="0"/>
                <a:cs typeface="Times New Roman" panose="02020603050405020304" pitchFamily="18" charset="0"/>
              </a:rPr>
              <a:t>/bootstrap.bundle.min.js" integrity="sha384-ka7Sk0Gln4gmtz2MlQnikT1wXgYsOg+OMhuP+IlRH9sENBO0LRn5q+8nbTov4+1p"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="anonymous"&gt;&lt;/script&gt;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 Option 2: Separate Popper and Bootstrap JS --&gt;</a:t>
            </a:r>
          </a:p>
          <a:p>
            <a:r>
              <a:rPr lang="en-IN" sz="1400" b="0" dirty="0">
                <a:effectLst/>
                <a:latin typeface="Times New Roman" panose="02020603050405020304" pitchFamily="18" charset="0"/>
                <a:cs typeface="Times New Roman" panose="02020603050405020304" pitchFamily="18" charset="0"/>
              </a:rPr>
              <a:t>    &lt;!--</a:t>
            </a:r>
          </a:p>
          <a:p>
            <a:r>
              <a:rPr lang="en-IN" sz="1400" b="0" dirty="0">
                <a:effectLst/>
                <a:latin typeface="Times New Roman" panose="02020603050405020304" pitchFamily="18" charset="0"/>
                <a:cs typeface="Times New Roman" panose="02020603050405020304" pitchFamily="18" charset="0"/>
              </a:rPr>
              <a:t>    &lt;script </a:t>
            </a:r>
            <a:r>
              <a:rPr lang="en-IN" sz="1400" b="0" dirty="0" err="1">
                <a:effectLst/>
                <a:latin typeface="Times New Roman" panose="02020603050405020304" pitchFamily="18" charset="0"/>
                <a:cs typeface="Times New Roman" panose="02020603050405020304" pitchFamily="18" charset="0"/>
              </a:rPr>
              <a:t>src</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/@popperjs/core@2.10.2/dist/umd/popper.min.js" integrity="sha384-7+zCNj/IqJ95wo16oMtfsKbZ9ccEh31eOz1HGyDuCQ6wgnyJNSYdrPa03rtR1zdB"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="anonymous"&gt;&lt;/script&gt;</a:t>
            </a:r>
          </a:p>
          <a:p>
            <a:r>
              <a:rPr lang="en-IN" sz="1400" b="0" dirty="0">
                <a:effectLst/>
                <a:latin typeface="Times New Roman" panose="02020603050405020304" pitchFamily="18" charset="0"/>
                <a:cs typeface="Times New Roman" panose="02020603050405020304" pitchFamily="18" charset="0"/>
              </a:rPr>
              <a:t>    &lt;script </a:t>
            </a:r>
            <a:r>
              <a:rPr lang="en-IN" sz="1400" b="0" dirty="0" err="1">
                <a:effectLst/>
                <a:latin typeface="Times New Roman" panose="02020603050405020304" pitchFamily="18" charset="0"/>
                <a:cs typeface="Times New Roman" panose="02020603050405020304" pitchFamily="18" charset="0"/>
              </a:rPr>
              <a:t>src</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/bootstrap@5.1.3/</a:t>
            </a:r>
            <a:r>
              <a:rPr lang="en-IN" sz="1400" b="0" dirty="0" err="1">
                <a:effectLst/>
                <a:latin typeface="Times New Roman" panose="02020603050405020304" pitchFamily="18" charset="0"/>
                <a:cs typeface="Times New Roman" panose="02020603050405020304" pitchFamily="18" charset="0"/>
              </a:rPr>
              <a:t>dist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js</a:t>
            </a:r>
            <a:r>
              <a:rPr lang="en-IN" sz="1400" b="0" dirty="0">
                <a:effectLst/>
                <a:latin typeface="Times New Roman" panose="02020603050405020304" pitchFamily="18" charset="0"/>
                <a:cs typeface="Times New Roman" panose="02020603050405020304" pitchFamily="18" charset="0"/>
              </a:rPr>
              <a:t>/bootstrap.min.js" integrity="sha384-QJHtvGhmr9XOIpI6YVutG+2QOK9T+ZnN4kzFN1RtK3zEFEIsxhlmWl5/YESvpZ13"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="anonymous"&gt;&lt;/script&gt;</a:t>
            </a:r>
          </a:p>
          <a:p>
            <a:r>
              <a:rPr lang="en-IN" sz="1400" b="0" dirty="0">
                <a:effectLst/>
                <a:latin typeface="Times New Roman" panose="02020603050405020304" pitchFamily="18" charset="0"/>
                <a:cs typeface="Times New Roman" panose="02020603050405020304" pitchFamily="18" charset="0"/>
              </a:rPr>
              <a:t>    --&gt;</a:t>
            </a:r>
          </a:p>
          <a:p>
            <a:r>
              <a:rPr lang="en-IN" sz="1400" b="0" dirty="0">
                <a:effectLst/>
                <a:latin typeface="Times New Roman" panose="02020603050405020304" pitchFamily="18" charset="0"/>
                <a:cs typeface="Times New Roman" panose="02020603050405020304" pitchFamily="18" charset="0"/>
              </a:rPr>
              <a:t>  &lt;/body&gt;</a:t>
            </a:r>
          </a:p>
          <a:p>
            <a:r>
              <a:rPr lang="en-IN" sz="1400" b="0" dirty="0">
                <a:effectLst/>
                <a:latin typeface="Times New Roman" panose="02020603050405020304" pitchFamily="18" charset="0"/>
                <a:cs typeface="Times New Roman" panose="02020603050405020304" pitchFamily="18" charset="0"/>
              </a:rPr>
              <a:t>&lt;/html&gt;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128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717918-EB8F-4731-BD50-D1B4A6B66D93}"/>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9D9AD30E-521F-4537-A726-33226A174FEE}"/>
              </a:ext>
            </a:extLst>
          </p:cNvPr>
          <p:cNvSpPr>
            <a:spLocks noGrp="1"/>
          </p:cNvSpPr>
          <p:nvPr>
            <p:ph type="sldNum" sz="quarter" idx="12"/>
          </p:nvPr>
        </p:nvSpPr>
        <p:spPr/>
        <p:txBody>
          <a:bodyPr/>
          <a:lstStyle/>
          <a:p>
            <a:r>
              <a:rPr lang="en-US" dirty="0"/>
              <a:t>18</a:t>
            </a:r>
          </a:p>
        </p:txBody>
      </p:sp>
      <p:sp>
        <p:nvSpPr>
          <p:cNvPr id="5" name="TextBox 4">
            <a:extLst>
              <a:ext uri="{FF2B5EF4-FFF2-40B4-BE49-F238E27FC236}">
                <a16:creationId xmlns:a16="http://schemas.microsoft.com/office/drawing/2014/main" id="{6C6EB7A9-6FBE-4C12-999E-11F94E11D1EA}"/>
              </a:ext>
            </a:extLst>
          </p:cNvPr>
          <p:cNvSpPr txBox="1"/>
          <p:nvPr/>
        </p:nvSpPr>
        <p:spPr>
          <a:xfrm>
            <a:off x="1235691" y="533399"/>
            <a:ext cx="4479309" cy="646331"/>
          </a:xfrm>
          <a:prstGeom prst="rect">
            <a:avLst/>
          </a:prstGeom>
          <a:noFill/>
        </p:spPr>
        <p:txBody>
          <a:bodyPr wrap="square">
            <a:spAutoFit/>
          </a:bodyPr>
          <a:lstStyle/>
          <a:p>
            <a:r>
              <a:rPr lang="en-US" sz="3600" b="1" dirty="0">
                <a:solidFill>
                  <a:schemeClr val="accent1">
                    <a:lumMod val="75000"/>
                  </a:schemeClr>
                </a:solidFill>
              </a:rPr>
              <a:t>Code For home.html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953D5D95-2760-4205-9763-735496F211A1}"/>
              </a:ext>
            </a:extLst>
          </p:cNvPr>
          <p:cNvSpPr txBox="1"/>
          <p:nvPr/>
        </p:nvSpPr>
        <p:spPr>
          <a:xfrm>
            <a:off x="762000" y="1582846"/>
            <a:ext cx="5410200" cy="7017306"/>
          </a:xfrm>
          <a:prstGeom prst="rect">
            <a:avLst/>
          </a:prstGeom>
          <a:noFill/>
        </p:spPr>
        <p:txBody>
          <a:bodyPr wrap="square">
            <a:spAutoFit/>
          </a:bodyPr>
          <a:lstStyle/>
          <a:p>
            <a:pPr algn="just"/>
            <a:br>
              <a:rPr lang="en-IN" b="0" dirty="0">
                <a:effectLst/>
                <a:latin typeface="Consolas" panose="020B0609020204030204" pitchFamily="49" charset="0"/>
              </a:rPr>
            </a:br>
            <a:r>
              <a:rPr lang="en-IN" b="0" dirty="0">
                <a:effectLst/>
                <a:latin typeface="Times New Roman" panose="02020603050405020304" pitchFamily="18" charset="0"/>
                <a:cs typeface="Times New Roman" panose="02020603050405020304" pitchFamily="18" charset="0"/>
              </a:rPr>
              <a:t>        {% extends 'base.html' %}</a:t>
            </a:r>
          </a:p>
          <a:p>
            <a:pPr algn="just"/>
            <a:r>
              <a:rPr lang="en-IN" b="0" dirty="0">
                <a:effectLst/>
                <a:latin typeface="Times New Roman" panose="02020603050405020304" pitchFamily="18" charset="0"/>
                <a:cs typeface="Times New Roman" panose="02020603050405020304" pitchFamily="18" charset="0"/>
              </a:rPr>
              <a:t>        {% load static %}</a:t>
            </a:r>
          </a:p>
          <a:p>
            <a:pPr algn="just"/>
            <a:r>
              <a:rPr lang="en-IN" b="0" dirty="0">
                <a:effectLst/>
                <a:latin typeface="Times New Roman" panose="02020603050405020304" pitchFamily="18" charset="0"/>
                <a:cs typeface="Times New Roman" panose="02020603050405020304" pitchFamily="18" charset="0"/>
              </a:rPr>
              <a:t>        </a:t>
            </a:r>
          </a:p>
          <a:p>
            <a:pPr algn="just"/>
            <a:r>
              <a:rPr lang="en-IN" b="0" dirty="0">
                <a:effectLst/>
                <a:latin typeface="Times New Roman" panose="02020603050405020304" pitchFamily="18" charset="0"/>
                <a:cs typeface="Times New Roman" panose="02020603050405020304" pitchFamily="18" charset="0"/>
              </a:rPr>
              <a:t>        {% block title %}HOME{% </a:t>
            </a:r>
            <a:r>
              <a:rPr lang="en-IN" b="0" dirty="0" err="1">
                <a:effectLst/>
                <a:latin typeface="Times New Roman" panose="02020603050405020304" pitchFamily="18" charset="0"/>
                <a:cs typeface="Times New Roman" panose="02020603050405020304" pitchFamily="18" charset="0"/>
              </a:rPr>
              <a:t>endblock</a:t>
            </a:r>
            <a:r>
              <a:rPr lang="en-IN" b="0" dirty="0">
                <a:effectLst/>
                <a:latin typeface="Times New Roman" panose="02020603050405020304" pitchFamily="18" charset="0"/>
                <a:cs typeface="Times New Roman" panose="02020603050405020304" pitchFamily="18" charset="0"/>
              </a:rPr>
              <a:t> title %}</a:t>
            </a:r>
          </a:p>
          <a:p>
            <a:pPr algn="just"/>
            <a:r>
              <a:rPr lang="en-IN" b="0" dirty="0">
                <a:effectLst/>
                <a:latin typeface="Times New Roman" panose="02020603050405020304" pitchFamily="18" charset="0"/>
                <a:cs typeface="Times New Roman" panose="02020603050405020304" pitchFamily="18" charset="0"/>
              </a:rPr>
              <a:t>        </a:t>
            </a:r>
          </a:p>
          <a:p>
            <a:pPr algn="just"/>
            <a:r>
              <a:rPr lang="en-IN" b="0" dirty="0">
                <a:effectLst/>
                <a:latin typeface="Times New Roman" panose="02020603050405020304" pitchFamily="18" charset="0"/>
                <a:cs typeface="Times New Roman" panose="02020603050405020304" pitchFamily="18" charset="0"/>
              </a:rPr>
              <a:t>        {% block head %}</a:t>
            </a:r>
          </a:p>
          <a:p>
            <a:pPr algn="just"/>
            <a:r>
              <a:rPr lang="en-IN" b="0" dirty="0">
                <a:effectLst/>
                <a:latin typeface="Times New Roman" panose="02020603050405020304" pitchFamily="18" charset="0"/>
                <a:cs typeface="Times New Roman" panose="02020603050405020304" pitchFamily="18" charset="0"/>
              </a:rPr>
              <a:t>        &lt;link </a:t>
            </a:r>
            <a:r>
              <a:rPr lang="en-IN" b="0" dirty="0" err="1">
                <a:effectLst/>
                <a:latin typeface="Times New Roman" panose="02020603050405020304" pitchFamily="18" charset="0"/>
                <a:cs typeface="Times New Roman" panose="02020603050405020304" pitchFamily="18" charset="0"/>
              </a:rPr>
              <a:t>rel</a:t>
            </a:r>
            <a:r>
              <a:rPr lang="en-IN" b="0" dirty="0">
                <a:effectLst/>
                <a:latin typeface="Times New Roman" panose="02020603050405020304" pitchFamily="18" charset="0"/>
                <a:cs typeface="Times New Roman" panose="02020603050405020304" pitchFamily="18" charset="0"/>
              </a:rPr>
              <a:t>="stylesheet" </a:t>
            </a:r>
            <a:r>
              <a:rPr lang="en-IN" b="0" dirty="0" err="1">
                <a:effectLst/>
                <a:latin typeface="Times New Roman" panose="02020603050405020304" pitchFamily="18" charset="0"/>
                <a:cs typeface="Times New Roman" panose="02020603050405020304" pitchFamily="18" charset="0"/>
              </a:rPr>
              <a:t>href</a:t>
            </a:r>
            <a:r>
              <a:rPr lang="en-IN" b="0" dirty="0">
                <a:effectLst/>
                <a:latin typeface="Times New Roman" panose="02020603050405020304" pitchFamily="18" charset="0"/>
                <a:cs typeface="Times New Roman" panose="02020603050405020304" pitchFamily="18" charset="0"/>
              </a:rPr>
              <a:t>="{% static 'home.css' %}"&gt;</a:t>
            </a:r>
          </a:p>
          <a:p>
            <a:pPr algn="just"/>
            <a:r>
              <a:rPr lang="en-IN" b="0" dirty="0">
                <a:effectLst/>
                <a:latin typeface="Times New Roman" panose="02020603050405020304" pitchFamily="18" charset="0"/>
                <a:cs typeface="Times New Roman" panose="02020603050405020304" pitchFamily="18" charset="0"/>
              </a:rPr>
              <a:t>        {% </a:t>
            </a:r>
            <a:r>
              <a:rPr lang="en-IN" b="0" dirty="0" err="1">
                <a:effectLst/>
                <a:latin typeface="Times New Roman" panose="02020603050405020304" pitchFamily="18" charset="0"/>
                <a:cs typeface="Times New Roman" panose="02020603050405020304" pitchFamily="18" charset="0"/>
              </a:rPr>
              <a:t>endblock</a:t>
            </a:r>
            <a:r>
              <a:rPr lang="en-IN" b="0" dirty="0">
                <a:effectLst/>
                <a:latin typeface="Times New Roman" panose="02020603050405020304" pitchFamily="18" charset="0"/>
                <a:cs typeface="Times New Roman" panose="02020603050405020304" pitchFamily="18" charset="0"/>
              </a:rPr>
              <a:t> head %}</a:t>
            </a:r>
          </a:p>
          <a:p>
            <a:pPr algn="just"/>
            <a:r>
              <a:rPr lang="en-IN" b="0" dirty="0">
                <a:effectLst/>
                <a:latin typeface="Times New Roman" panose="02020603050405020304" pitchFamily="18" charset="0"/>
                <a:cs typeface="Times New Roman" panose="02020603050405020304" pitchFamily="18" charset="0"/>
              </a:rPr>
              <a:t>        </a:t>
            </a:r>
          </a:p>
          <a:p>
            <a:pPr algn="just"/>
            <a:r>
              <a:rPr lang="en-IN" b="0" dirty="0">
                <a:effectLst/>
                <a:latin typeface="Times New Roman" panose="02020603050405020304" pitchFamily="18" charset="0"/>
                <a:cs typeface="Times New Roman" panose="02020603050405020304" pitchFamily="18" charset="0"/>
              </a:rPr>
              <a:t>        {% block body %}</a:t>
            </a:r>
          </a:p>
          <a:p>
            <a:pPr algn="just"/>
            <a:r>
              <a:rPr lang="en-IN" b="0" dirty="0">
                <a:effectLst/>
                <a:latin typeface="Times New Roman" panose="02020603050405020304" pitchFamily="18" charset="0"/>
                <a:cs typeface="Times New Roman" panose="02020603050405020304" pitchFamily="18" charset="0"/>
              </a:rPr>
              <a:t>        &lt;header&gt;</a:t>
            </a:r>
          </a:p>
          <a:p>
            <a:pPr algn="just"/>
            <a:r>
              <a:rPr lang="en-IN" b="0" dirty="0">
                <a:effectLst/>
                <a:latin typeface="Times New Roman" panose="02020603050405020304" pitchFamily="18" charset="0"/>
                <a:cs typeface="Times New Roman" panose="02020603050405020304" pitchFamily="18" charset="0"/>
              </a:rPr>
              <a:t>            &lt;div class="text"&gt;</a:t>
            </a:r>
          </a:p>
          <a:p>
            <a:pPr algn="just"/>
            <a:r>
              <a:rPr lang="en-IN" b="0" dirty="0">
                <a:effectLst/>
                <a:latin typeface="Times New Roman" panose="02020603050405020304" pitchFamily="18" charset="0"/>
                <a:cs typeface="Times New Roman" panose="02020603050405020304" pitchFamily="18" charset="0"/>
              </a:rPr>
              <a:t>               &lt;h1&gt;Northern Railway, C&amp;W Workshop&lt;/h1&gt;</a:t>
            </a:r>
          </a:p>
          <a:p>
            <a:pPr algn="just"/>
            <a:r>
              <a:rPr lang="en-IN" b="0" dirty="0">
                <a:effectLst/>
                <a:latin typeface="Times New Roman" panose="02020603050405020304" pitchFamily="18" charset="0"/>
                <a:cs typeface="Times New Roman" panose="02020603050405020304" pitchFamily="18" charset="0"/>
              </a:rPr>
              <a:t>               &lt;p&gt;Warranty Management System&lt;/p&gt;</a:t>
            </a:r>
          </a:p>
          <a:p>
            <a:pPr algn="just"/>
            <a:r>
              <a:rPr lang="en-IN" b="0" dirty="0">
                <a:effectLst/>
                <a:latin typeface="Times New Roman" panose="02020603050405020304" pitchFamily="18" charset="0"/>
                <a:cs typeface="Times New Roman" panose="02020603050405020304" pitchFamily="18" charset="0"/>
              </a:rPr>
              <a:t>               &lt;a </a:t>
            </a:r>
            <a:r>
              <a:rPr lang="en-IN" b="0" dirty="0" err="1">
                <a:effectLst/>
                <a:latin typeface="Times New Roman" panose="02020603050405020304" pitchFamily="18" charset="0"/>
                <a:cs typeface="Times New Roman" panose="02020603050405020304" pitchFamily="18" charset="0"/>
              </a:rPr>
              <a:t>href</a:t>
            </a:r>
            <a:r>
              <a:rPr lang="en-IN" b="0" dirty="0">
                <a:effectLst/>
                <a:latin typeface="Times New Roman" panose="02020603050405020304" pitchFamily="18" charset="0"/>
                <a:cs typeface="Times New Roman" panose="02020603050405020304" pitchFamily="18" charset="0"/>
              </a:rPr>
              <a:t>="http://cwmnramvlko.in/" target="_blank"&gt;Click for more information.&lt;/a&gt;</a:t>
            </a:r>
          </a:p>
          <a:p>
            <a:pPr algn="just"/>
            <a:r>
              <a:rPr lang="en-IN" b="0" dirty="0">
                <a:effectLst/>
                <a:latin typeface="Times New Roman" panose="02020603050405020304" pitchFamily="18" charset="0"/>
                <a:cs typeface="Times New Roman" panose="02020603050405020304" pitchFamily="18" charset="0"/>
              </a:rPr>
              <a:t>           &lt;/div&gt;</a:t>
            </a:r>
          </a:p>
          <a:p>
            <a:pPr algn="just"/>
            <a:r>
              <a:rPr lang="en-IN" b="0" dirty="0">
                <a:effectLst/>
                <a:latin typeface="Times New Roman" panose="02020603050405020304" pitchFamily="18" charset="0"/>
                <a:cs typeface="Times New Roman" panose="02020603050405020304" pitchFamily="18" charset="0"/>
              </a:rPr>
              <a:t>       &lt;/header&gt;</a:t>
            </a:r>
          </a:p>
          <a:p>
            <a:pPr algn="just"/>
            <a:r>
              <a:rPr lang="en-IN" b="0" dirty="0">
                <a:effectLst/>
                <a:latin typeface="Times New Roman" panose="02020603050405020304" pitchFamily="18" charset="0"/>
                <a:cs typeface="Times New Roman" panose="02020603050405020304" pitchFamily="18" charset="0"/>
              </a:rPr>
              <a:t>        </a:t>
            </a:r>
          </a:p>
          <a:p>
            <a:pPr algn="just"/>
            <a:r>
              <a:rPr lang="en-IN" b="0" dirty="0">
                <a:effectLst/>
                <a:latin typeface="Times New Roman" panose="02020603050405020304" pitchFamily="18" charset="0"/>
                <a:cs typeface="Times New Roman" panose="02020603050405020304" pitchFamily="18" charset="0"/>
              </a:rPr>
              <a:t>        {% </a:t>
            </a:r>
            <a:r>
              <a:rPr lang="en-IN" b="0" dirty="0" err="1">
                <a:effectLst/>
                <a:latin typeface="Times New Roman" panose="02020603050405020304" pitchFamily="18" charset="0"/>
                <a:cs typeface="Times New Roman" panose="02020603050405020304" pitchFamily="18" charset="0"/>
              </a:rPr>
              <a:t>endblock</a:t>
            </a:r>
            <a:r>
              <a:rPr lang="en-IN" b="0" dirty="0">
                <a:effectLst/>
                <a:latin typeface="Times New Roman" panose="02020603050405020304" pitchFamily="18" charset="0"/>
                <a:cs typeface="Times New Roman" panose="02020603050405020304" pitchFamily="18" charset="0"/>
              </a:rPr>
              <a:t> body %}</a:t>
            </a:r>
          </a:p>
          <a:p>
            <a:pPr algn="just"/>
            <a:r>
              <a:rPr lang="en-IN" b="0" dirty="0">
                <a:effectLst/>
                <a:latin typeface="Times New Roman" panose="02020603050405020304" pitchFamily="18" charset="0"/>
                <a:cs typeface="Times New Roman" panose="02020603050405020304" pitchFamily="18" charset="0"/>
              </a:rPr>
              <a:t>        </a:t>
            </a:r>
          </a:p>
          <a:p>
            <a:pPr algn="just"/>
            <a:r>
              <a:rPr lang="en-IN" b="0" dirty="0">
                <a:effectLst/>
                <a:latin typeface="Consolas" panose="020B0609020204030204" pitchFamily="49" charset="0"/>
              </a:rPr>
              <a:t>        </a:t>
            </a:r>
          </a:p>
          <a:p>
            <a:pPr algn="just"/>
            <a:r>
              <a:rPr lang="en-IN" b="0" dirty="0">
                <a:effectLst/>
                <a:latin typeface="Consolas" panose="020B0609020204030204" pitchFamily="49" charset="0"/>
              </a:rPr>
              <a:t>        </a:t>
            </a:r>
          </a:p>
        </p:txBody>
      </p:sp>
    </p:spTree>
    <p:extLst>
      <p:ext uri="{BB962C8B-B14F-4D97-AF65-F5344CB8AC3E}">
        <p14:creationId xmlns:p14="http://schemas.microsoft.com/office/powerpoint/2010/main" val="2296220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11EF9A-3722-49EC-8A1B-BC58F04DE94D}"/>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C71271D-814B-4091-8865-54C216D8C06C}"/>
              </a:ext>
            </a:extLst>
          </p:cNvPr>
          <p:cNvSpPr>
            <a:spLocks noGrp="1"/>
          </p:cNvSpPr>
          <p:nvPr>
            <p:ph type="sldNum" sz="quarter" idx="12"/>
          </p:nvPr>
        </p:nvSpPr>
        <p:spPr>
          <a:xfrm>
            <a:off x="4914900" y="9181397"/>
            <a:ext cx="1714500" cy="527403"/>
          </a:xfrm>
        </p:spPr>
        <p:txBody>
          <a:bodyPr/>
          <a:lstStyle/>
          <a:p>
            <a:r>
              <a:rPr lang="en-US" dirty="0"/>
              <a:t>19</a:t>
            </a:r>
          </a:p>
        </p:txBody>
      </p:sp>
      <p:sp>
        <p:nvSpPr>
          <p:cNvPr id="4" name="TextBox 3">
            <a:extLst>
              <a:ext uri="{FF2B5EF4-FFF2-40B4-BE49-F238E27FC236}">
                <a16:creationId xmlns:a16="http://schemas.microsoft.com/office/drawing/2014/main" id="{BF2B84F8-33EC-4DBC-A0AC-CBF65B32935A}"/>
              </a:ext>
            </a:extLst>
          </p:cNvPr>
          <p:cNvSpPr txBox="1"/>
          <p:nvPr/>
        </p:nvSpPr>
        <p:spPr>
          <a:xfrm>
            <a:off x="1066800" y="375169"/>
            <a:ext cx="5334000" cy="646331"/>
          </a:xfrm>
          <a:prstGeom prst="rect">
            <a:avLst/>
          </a:prstGeom>
          <a:noFill/>
        </p:spPr>
        <p:txBody>
          <a:bodyPr wrap="square">
            <a:spAutoFit/>
          </a:bodyPr>
          <a:lstStyle/>
          <a:p>
            <a:r>
              <a:rPr lang="en-US" sz="3600" b="1" dirty="0">
                <a:solidFill>
                  <a:schemeClr val="accent1">
                    <a:lumMod val="75000"/>
                  </a:schemeClr>
                </a:solidFill>
              </a:rPr>
              <a:t>Code For inventory.html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0D7B6650-559C-430F-9F41-4D965B48271B}"/>
              </a:ext>
            </a:extLst>
          </p:cNvPr>
          <p:cNvSpPr txBox="1"/>
          <p:nvPr/>
        </p:nvSpPr>
        <p:spPr>
          <a:xfrm>
            <a:off x="609600" y="1524000"/>
            <a:ext cx="6858000" cy="7417415"/>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 extends 'base.html' %}</a:t>
            </a:r>
          </a:p>
          <a:p>
            <a:r>
              <a:rPr lang="en-IN" sz="1400" b="0" dirty="0">
                <a:effectLst/>
                <a:latin typeface="Times New Roman" panose="02020603050405020304" pitchFamily="18" charset="0"/>
                <a:cs typeface="Times New Roman" panose="02020603050405020304" pitchFamily="18" charset="0"/>
              </a:rPr>
              <a:t>{% load static %}</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title %}Inventory{%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title %}</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head %}</a:t>
            </a:r>
          </a:p>
          <a:p>
            <a:r>
              <a:rPr lang="en-IN" sz="1400" b="0" dirty="0">
                <a:effectLst/>
                <a:latin typeface="Times New Roman" panose="02020603050405020304" pitchFamily="18" charset="0"/>
                <a:cs typeface="Times New Roman" panose="02020603050405020304" pitchFamily="18" charset="0"/>
              </a:rPr>
              <a:t>&lt;link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static 'inventory.css' %}"&gt;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head %}</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body %}</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&lt;h1&gt;Item's Detail&lt;/h1&gt;</a:t>
            </a:r>
          </a:p>
          <a:p>
            <a:r>
              <a:rPr lang="en-IN" sz="1400" b="0" dirty="0">
                <a:effectLst/>
                <a:latin typeface="Times New Roman" panose="02020603050405020304" pitchFamily="18" charset="0"/>
                <a:cs typeface="Times New Roman" panose="02020603050405020304" pitchFamily="18" charset="0"/>
              </a:rPr>
              <a:t>        &lt;hr&gt;        </a:t>
            </a:r>
          </a:p>
          <a:p>
            <a:r>
              <a:rPr lang="en-IN" sz="1400" b="0" dirty="0">
                <a:effectLst/>
                <a:latin typeface="Times New Roman" panose="02020603050405020304" pitchFamily="18" charset="0"/>
                <a:cs typeface="Times New Roman" panose="02020603050405020304" pitchFamily="18" charset="0"/>
              </a:rPr>
              <a:t>      &lt;table&gt;</a:t>
            </a:r>
          </a:p>
          <a:p>
            <a:r>
              <a:rPr lang="en-IN" sz="1400" b="0" dirty="0">
                <a:effectLst/>
                <a:latin typeface="Times New Roman" panose="02020603050405020304" pitchFamily="18" charset="0"/>
                <a:cs typeface="Times New Roman" panose="02020603050405020304" pitchFamily="18" charset="0"/>
              </a:rPr>
              <a:t>             &lt;tr id="header"&gt;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&gt;RELATED 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&gt;UNIFIED 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&gt;DESCRIPTION:&lt;/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&gt;AAC:&lt;/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&gt;SPECIFICATION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&gt;GUARANTEE/WARRANTY: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&gt;CREATED DATE: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&lt;/tr&gt;</a:t>
            </a:r>
          </a:p>
          <a:p>
            <a:r>
              <a:rPr lang="en-IN" sz="1400" b="0" dirty="0">
                <a:effectLst/>
                <a:latin typeface="Times New Roman" panose="02020603050405020304" pitchFamily="18" charset="0"/>
                <a:cs typeface="Times New Roman" panose="02020603050405020304" pitchFamily="18" charset="0"/>
              </a:rPr>
              <a:t>             {% for Inventory in invent %}</a:t>
            </a:r>
          </a:p>
          <a:p>
            <a:r>
              <a:rPr lang="en-IN" sz="1400" b="0" dirty="0">
                <a:effectLst/>
                <a:latin typeface="Times New Roman" panose="02020603050405020304" pitchFamily="18" charset="0"/>
                <a:cs typeface="Times New Roman" panose="02020603050405020304" pitchFamily="18" charset="0"/>
              </a:rPr>
              <a:t>            &lt;tr&gt;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Inventory.plno</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Inventory.relatedplno</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Inventory.unifiedplno</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 {{</a:t>
            </a:r>
            <a:r>
              <a:rPr lang="en-IN" sz="1400" b="0" dirty="0" err="1">
                <a:effectLst/>
                <a:latin typeface="Times New Roman" panose="02020603050405020304" pitchFamily="18" charset="0"/>
                <a:cs typeface="Times New Roman" panose="02020603050405020304" pitchFamily="18" charset="0"/>
              </a:rPr>
              <a:t>Inventory.desc</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Inventory.aac</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Inventory.specno</a:t>
            </a:r>
            <a:r>
              <a:rPr lang="en-IN" sz="1400" b="0" dirty="0">
                <a:effectLst/>
                <a:latin typeface="Times New Roman" panose="02020603050405020304" pitchFamily="18" charset="0"/>
                <a:cs typeface="Times New Roman" panose="02020603050405020304" pitchFamily="18" charset="0"/>
              </a:rPr>
              <a:t>}} &lt;/td&gt;</a:t>
            </a:r>
          </a:p>
          <a:p>
            <a:r>
              <a:rPr lang="en-IN" sz="1400" b="0" dirty="0">
                <a:effectLst/>
                <a:latin typeface="Times New Roman" panose="02020603050405020304" pitchFamily="18" charset="0"/>
                <a:cs typeface="Times New Roman" panose="02020603050405020304" pitchFamily="18" charset="0"/>
              </a:rPr>
              <a:t>                &lt;td&gt;{{Inventory.gw}} &lt;/td&gt;</a:t>
            </a:r>
          </a:p>
          <a:p>
            <a:r>
              <a:rPr lang="en-IN" sz="1400" b="0" dirty="0">
                <a:effectLst/>
                <a:latin typeface="Times New Roman" panose="02020603050405020304" pitchFamily="18" charset="0"/>
                <a:cs typeface="Times New Roman" panose="02020603050405020304" pitchFamily="18" charset="0"/>
              </a:rPr>
              <a:t>                &lt;td&gt;{{</a:t>
            </a:r>
            <a:r>
              <a:rPr lang="en-IN" sz="1400" b="0" dirty="0" err="1">
                <a:effectLst/>
                <a:latin typeface="Times New Roman" panose="02020603050405020304" pitchFamily="18" charset="0"/>
                <a:cs typeface="Times New Roman" panose="02020603050405020304" pitchFamily="18" charset="0"/>
              </a:rPr>
              <a:t>Inventory.date</a:t>
            </a:r>
            <a:r>
              <a:rPr lang="en-IN" sz="1400" b="0" dirty="0">
                <a:effectLst/>
                <a:latin typeface="Times New Roman" panose="02020603050405020304" pitchFamily="18" charset="0"/>
                <a:cs typeface="Times New Roman" panose="02020603050405020304" pitchFamily="18" charset="0"/>
              </a:rPr>
              <a:t>}} &lt;/td&gt;</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&lt;/tr&gt;</a:t>
            </a:r>
          </a:p>
          <a:p>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endfor</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&lt;/table&gt;</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body %}</a:t>
            </a:r>
          </a:p>
        </p:txBody>
      </p:sp>
    </p:spTree>
    <p:extLst>
      <p:ext uri="{BB962C8B-B14F-4D97-AF65-F5344CB8AC3E}">
        <p14:creationId xmlns:p14="http://schemas.microsoft.com/office/powerpoint/2010/main" val="30648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11EF9A-3722-49EC-8A1B-BC58F04DE94D}"/>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C71271D-814B-4091-8865-54C216D8C06C}"/>
              </a:ext>
            </a:extLst>
          </p:cNvPr>
          <p:cNvSpPr>
            <a:spLocks noGrp="1"/>
          </p:cNvSpPr>
          <p:nvPr>
            <p:ph type="sldNum" sz="quarter" idx="12"/>
          </p:nvPr>
        </p:nvSpPr>
        <p:spPr/>
        <p:txBody>
          <a:bodyPr/>
          <a:lstStyle/>
          <a:p>
            <a:r>
              <a:rPr lang="en-US" dirty="0"/>
              <a:t>20</a:t>
            </a:r>
          </a:p>
        </p:txBody>
      </p:sp>
      <p:sp>
        <p:nvSpPr>
          <p:cNvPr id="4" name="TextBox 3">
            <a:extLst>
              <a:ext uri="{FF2B5EF4-FFF2-40B4-BE49-F238E27FC236}">
                <a16:creationId xmlns:a16="http://schemas.microsoft.com/office/drawing/2014/main" id="{BF2B84F8-33EC-4DBC-A0AC-CBF65B32935A}"/>
              </a:ext>
            </a:extLst>
          </p:cNvPr>
          <p:cNvSpPr txBox="1"/>
          <p:nvPr/>
        </p:nvSpPr>
        <p:spPr>
          <a:xfrm>
            <a:off x="1214828" y="362932"/>
            <a:ext cx="5334000" cy="646331"/>
          </a:xfrm>
          <a:prstGeom prst="rect">
            <a:avLst/>
          </a:prstGeom>
          <a:noFill/>
        </p:spPr>
        <p:txBody>
          <a:bodyPr wrap="square">
            <a:spAutoFit/>
          </a:bodyPr>
          <a:lstStyle/>
          <a:p>
            <a:r>
              <a:rPr lang="en-US" sz="3600" b="1" dirty="0">
                <a:solidFill>
                  <a:schemeClr val="accent1">
                    <a:lumMod val="75000"/>
                  </a:schemeClr>
                </a:solidFill>
              </a:rPr>
              <a:t>Code For search.html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0D7B6650-559C-430F-9F41-4D965B48271B}"/>
              </a:ext>
            </a:extLst>
          </p:cNvPr>
          <p:cNvSpPr txBox="1"/>
          <p:nvPr/>
        </p:nvSpPr>
        <p:spPr>
          <a:xfrm>
            <a:off x="609600" y="1219200"/>
            <a:ext cx="5638800" cy="8063746"/>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 extends 'base.html' %}</a:t>
            </a:r>
          </a:p>
          <a:p>
            <a:r>
              <a:rPr lang="en-IN" sz="1400" b="0" dirty="0">
                <a:effectLst/>
                <a:latin typeface="Times New Roman" panose="02020603050405020304" pitchFamily="18" charset="0"/>
                <a:cs typeface="Times New Roman" panose="02020603050405020304" pitchFamily="18" charset="0"/>
              </a:rPr>
              <a:t>{% load static %}</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title %}Inventory{%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title %}</a:t>
            </a:r>
          </a:p>
          <a:p>
            <a:pPr algn="just"/>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head %}</a:t>
            </a:r>
          </a:p>
          <a:p>
            <a:r>
              <a:rPr lang="en-IN" sz="1400" b="0" dirty="0">
                <a:effectLst/>
                <a:latin typeface="Times New Roman" panose="02020603050405020304" pitchFamily="18" charset="0"/>
                <a:cs typeface="Times New Roman" panose="02020603050405020304" pitchFamily="18" charset="0"/>
              </a:rPr>
              <a:t>&lt;link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static 'search.css' %}"&gt;</a:t>
            </a:r>
          </a:p>
          <a:p>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endblock</a:t>
            </a:r>
            <a:r>
              <a:rPr lang="en-IN" sz="1400" b="0" dirty="0">
                <a:effectLst/>
                <a:latin typeface="Times New Roman" panose="02020603050405020304" pitchFamily="18" charset="0"/>
                <a:cs typeface="Times New Roman" panose="02020603050405020304" pitchFamily="18" charset="0"/>
              </a:rPr>
              <a:t> head %}</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block body %}</a:t>
            </a:r>
          </a:p>
          <a:p>
            <a:br>
              <a:rPr lang="en-IN" sz="1400" b="0" dirty="0">
                <a:effectLst/>
                <a:latin typeface="Times New Roman" panose="02020603050405020304" pitchFamily="18" charset="0"/>
                <a:cs typeface="Times New Roman" panose="02020603050405020304" pitchFamily="18" charset="0"/>
              </a:rPr>
            </a:b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&lt;h1&gt;Item's Detail&lt;/h1&gt;</a:t>
            </a:r>
          </a:p>
          <a:p>
            <a:r>
              <a:rPr lang="en-IN" sz="1400" b="0" dirty="0">
                <a:effectLst/>
                <a:latin typeface="Times New Roman" panose="02020603050405020304" pitchFamily="18" charset="0"/>
                <a:cs typeface="Times New Roman" panose="02020603050405020304" pitchFamily="18" charset="0"/>
              </a:rPr>
              <a:t>       &lt;div class="container"&gt;</a:t>
            </a:r>
          </a:p>
          <a:p>
            <a:r>
              <a:rPr lang="en-IN" sz="1400" b="0" dirty="0">
                <a:effectLst/>
                <a:latin typeface="Times New Roman" panose="02020603050405020304" pitchFamily="18" charset="0"/>
                <a:cs typeface="Times New Roman" panose="02020603050405020304" pitchFamily="18" charset="0"/>
              </a:rPr>
              <a:t>            &lt;form class="d-flex"&gt;</a:t>
            </a:r>
          </a:p>
          <a:p>
            <a:r>
              <a:rPr lang="en-IN" sz="1400" b="0" dirty="0">
                <a:effectLst/>
                <a:latin typeface="Times New Roman" panose="02020603050405020304" pitchFamily="18" charset="0"/>
                <a:cs typeface="Times New Roman" panose="02020603050405020304" pitchFamily="18" charset="0"/>
              </a:rPr>
              <a:t>                &lt;input class="form-control me-2" name = "q" type="search" placeholder="Search" aria-label="Search"&gt;</a:t>
            </a:r>
          </a:p>
          <a:p>
            <a:r>
              <a:rPr lang="en-IN" sz="1400" b="0" dirty="0">
                <a:effectLst/>
                <a:latin typeface="Times New Roman" panose="02020603050405020304" pitchFamily="18" charset="0"/>
                <a:cs typeface="Times New Roman" panose="02020603050405020304" pitchFamily="18" charset="0"/>
              </a:rPr>
              <a:t>                &lt;button class="</a:t>
            </a:r>
            <a:r>
              <a:rPr lang="en-IN" sz="1400" b="0" dirty="0" err="1">
                <a:effectLst/>
                <a:latin typeface="Times New Roman" panose="02020603050405020304" pitchFamily="18" charset="0"/>
                <a:cs typeface="Times New Roman" panose="02020603050405020304" pitchFamily="18" charset="0"/>
              </a:rPr>
              <a:t>btn</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btn</a:t>
            </a:r>
            <a:r>
              <a:rPr lang="en-IN" sz="1400" b="0" dirty="0">
                <a:effectLst/>
                <a:latin typeface="Times New Roman" panose="02020603050405020304" pitchFamily="18" charset="0"/>
                <a:cs typeface="Times New Roman" panose="02020603050405020304" pitchFamily="18" charset="0"/>
              </a:rPr>
              <a:t>-outline-success" type="submit"&gt;Search&lt;/button&gt;</a:t>
            </a:r>
          </a:p>
          <a:p>
            <a:r>
              <a:rPr lang="en-IN" sz="1400" b="0" dirty="0">
                <a:effectLst/>
                <a:latin typeface="Times New Roman" panose="02020603050405020304" pitchFamily="18" charset="0"/>
                <a:cs typeface="Times New Roman" panose="02020603050405020304" pitchFamily="18" charset="0"/>
              </a:rPr>
              <a:t>          &lt;/form&gt;</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&lt;table&gt;</a:t>
            </a:r>
          </a:p>
          <a:p>
            <a:r>
              <a:rPr lang="en-IN" sz="1400" b="0" dirty="0">
                <a:effectLst/>
                <a:latin typeface="Times New Roman" panose="02020603050405020304" pitchFamily="18" charset="0"/>
                <a:cs typeface="Times New Roman" panose="02020603050405020304" pitchFamily="18" charset="0"/>
              </a:rPr>
              <a:t>             &lt;tr id="header"&gt;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&gt;RELATED 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&gt;UNIFIED PL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&gt;DESCRIPTION:&lt;/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&gt;AAC:&lt;/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&gt;SPECIFICATION NO:&lt;/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&gt;GUARANTEE/WARRANTY: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&gt;CREATED DATE: &lt;/</a:t>
            </a:r>
            <a:r>
              <a:rPr lang="en-IN" sz="1400" b="0" dirty="0" err="1">
                <a:effectLst/>
                <a:latin typeface="Times New Roman" panose="02020603050405020304" pitchFamily="18" charset="0"/>
                <a:cs typeface="Times New Roman" panose="02020603050405020304" pitchFamily="18" charset="0"/>
              </a:rPr>
              <a:t>th</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&lt;/tr&gt;</a:t>
            </a:r>
          </a:p>
          <a:p>
            <a:r>
              <a:rPr lang="en-IN" sz="1400" b="0" dirty="0">
                <a:effectLst/>
                <a:latin typeface="Times New Roman" panose="02020603050405020304" pitchFamily="18" charset="0"/>
                <a:cs typeface="Times New Roman" panose="02020603050405020304" pitchFamily="18" charset="0"/>
              </a:rPr>
              <a:t>             {%  for data in data %}</a:t>
            </a:r>
          </a:p>
        </p:txBody>
      </p:sp>
    </p:spTree>
    <p:extLst>
      <p:ext uri="{BB962C8B-B14F-4D97-AF65-F5344CB8AC3E}">
        <p14:creationId xmlns:p14="http://schemas.microsoft.com/office/powerpoint/2010/main" val="115125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11EF9A-3722-49EC-8A1B-BC58F04DE94D}"/>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7C71271D-814B-4091-8865-54C216D8C06C}"/>
              </a:ext>
            </a:extLst>
          </p:cNvPr>
          <p:cNvSpPr>
            <a:spLocks noGrp="1"/>
          </p:cNvSpPr>
          <p:nvPr>
            <p:ph type="sldNum" sz="quarter" idx="12"/>
          </p:nvPr>
        </p:nvSpPr>
        <p:spPr/>
        <p:txBody>
          <a:bodyPr/>
          <a:lstStyle/>
          <a:p>
            <a:r>
              <a:rPr lang="en-US" dirty="0"/>
              <a:t>21</a:t>
            </a:r>
          </a:p>
        </p:txBody>
      </p:sp>
      <p:sp>
        <p:nvSpPr>
          <p:cNvPr id="7" name="TextBox 6">
            <a:extLst>
              <a:ext uri="{FF2B5EF4-FFF2-40B4-BE49-F238E27FC236}">
                <a16:creationId xmlns:a16="http://schemas.microsoft.com/office/drawing/2014/main" id="{A6C939D0-83FD-4AAC-A020-D51247FBEF8C}"/>
              </a:ext>
            </a:extLst>
          </p:cNvPr>
          <p:cNvSpPr txBox="1"/>
          <p:nvPr/>
        </p:nvSpPr>
        <p:spPr>
          <a:xfrm>
            <a:off x="533400" y="1371600"/>
            <a:ext cx="6858000" cy="6494085"/>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  &lt;tr&gt;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data.plno</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data.relatedplno</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data.unifiedplno</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 {{</a:t>
            </a:r>
            <a:r>
              <a:rPr lang="en-IN" sz="1600" b="0" dirty="0" err="1">
                <a:effectLst/>
                <a:latin typeface="Times New Roman" panose="02020603050405020304" pitchFamily="18" charset="0"/>
                <a:cs typeface="Times New Roman" panose="02020603050405020304" pitchFamily="18" charset="0"/>
              </a:rPr>
              <a:t>data.desc</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data.aac</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data.specno</a:t>
            </a:r>
            <a:r>
              <a:rPr lang="en-IN" sz="1600" b="0" dirty="0">
                <a:effectLst/>
                <a:latin typeface="Times New Roman" panose="02020603050405020304" pitchFamily="18" charset="0"/>
                <a:cs typeface="Times New Roman" panose="02020603050405020304" pitchFamily="18" charset="0"/>
              </a:rPr>
              <a:t>}} &lt;/td&gt;</a:t>
            </a:r>
          </a:p>
          <a:p>
            <a:r>
              <a:rPr lang="en-IN" sz="1600" b="0" dirty="0">
                <a:effectLst/>
                <a:latin typeface="Times New Roman" panose="02020603050405020304" pitchFamily="18" charset="0"/>
                <a:cs typeface="Times New Roman" panose="02020603050405020304" pitchFamily="18" charset="0"/>
              </a:rPr>
              <a:t>                &lt;td&gt;{{data.gw}} &lt;/td&gt;</a:t>
            </a:r>
          </a:p>
          <a:p>
            <a:r>
              <a:rPr lang="en-IN" sz="1600" b="0" dirty="0">
                <a:effectLst/>
                <a:latin typeface="Times New Roman" panose="02020603050405020304" pitchFamily="18" charset="0"/>
                <a:cs typeface="Times New Roman" panose="02020603050405020304" pitchFamily="18" charset="0"/>
              </a:rPr>
              <a:t>                &lt;td&gt;{{</a:t>
            </a:r>
            <a:r>
              <a:rPr lang="en-IN" sz="1600" b="0" dirty="0" err="1">
                <a:effectLst/>
                <a:latin typeface="Times New Roman" panose="02020603050405020304" pitchFamily="18" charset="0"/>
                <a:cs typeface="Times New Roman" panose="02020603050405020304" pitchFamily="18" charset="0"/>
              </a:rPr>
              <a:t>data.date</a:t>
            </a:r>
            <a:r>
              <a:rPr lang="en-IN" sz="1600" b="0" dirty="0">
                <a:effectLst/>
                <a:latin typeface="Times New Roman" panose="02020603050405020304" pitchFamily="18" charset="0"/>
                <a:cs typeface="Times New Roman" panose="02020603050405020304" pitchFamily="18" charset="0"/>
              </a:rPr>
              <a:t>}} &lt;/td&gt;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&lt;/tr&gt;</a:t>
            </a:r>
          </a:p>
          <a:p>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endfor</a:t>
            </a: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&lt;/table&gt;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a:t>
            </a:r>
          </a:p>
          <a:p>
            <a:br>
              <a:rPr lang="en-IN" sz="1600" b="0" dirty="0">
                <a:effectLst/>
                <a:latin typeface="Times New Roman" panose="02020603050405020304" pitchFamily="18" charset="0"/>
                <a:cs typeface="Times New Roman" panose="02020603050405020304" pitchFamily="18" charset="0"/>
              </a:rPr>
            </a:br>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body %}</a:t>
            </a:r>
          </a:p>
          <a:p>
            <a:br>
              <a:rPr lang="en-IN" sz="1600" b="0" dirty="0">
                <a:effectLst/>
                <a:latin typeface="Consolas" panose="020B0609020204030204" pitchFamily="49" charset="0"/>
              </a:rPr>
            </a:br>
            <a:br>
              <a:rPr lang="en-IN" sz="1600" b="0" dirty="0">
                <a:effectLst/>
                <a:latin typeface="Consolas" panose="020B0609020204030204" pitchFamily="49" charset="0"/>
              </a:rPr>
            </a:br>
            <a:br>
              <a:rPr lang="en-IN" sz="1600" b="0" dirty="0">
                <a:effectLst/>
                <a:latin typeface="Consolas" panose="020B0609020204030204" pitchFamily="49" charset="0"/>
              </a:rPr>
            </a:br>
            <a:endParaRPr lang="en-IN" sz="1600" b="0" dirty="0">
              <a:effectLst/>
              <a:latin typeface="Consolas" panose="020B0609020204030204" pitchFamily="49" charset="0"/>
            </a:endParaRPr>
          </a:p>
        </p:txBody>
      </p:sp>
    </p:spTree>
    <p:extLst>
      <p:ext uri="{BB962C8B-B14F-4D97-AF65-F5344CB8AC3E}">
        <p14:creationId xmlns:p14="http://schemas.microsoft.com/office/powerpoint/2010/main" val="304925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6FA540-5108-4660-94FD-6F58A11135E6}"/>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8E901B6B-2D57-4824-ACF6-5DEA47D0F204}"/>
              </a:ext>
            </a:extLst>
          </p:cNvPr>
          <p:cNvSpPr>
            <a:spLocks noGrp="1"/>
          </p:cNvSpPr>
          <p:nvPr>
            <p:ph type="sldNum" sz="quarter" idx="12"/>
          </p:nvPr>
        </p:nvSpPr>
        <p:spPr/>
        <p:txBody>
          <a:bodyPr/>
          <a:lstStyle/>
          <a:p>
            <a:r>
              <a:rPr lang="en-US" dirty="0"/>
              <a:t>22</a:t>
            </a:r>
          </a:p>
        </p:txBody>
      </p:sp>
      <p:sp>
        <p:nvSpPr>
          <p:cNvPr id="4" name="TextBox 3">
            <a:extLst>
              <a:ext uri="{FF2B5EF4-FFF2-40B4-BE49-F238E27FC236}">
                <a16:creationId xmlns:a16="http://schemas.microsoft.com/office/drawing/2014/main" id="{AE54D8D0-86A3-411A-8C49-B3F775D007F2}"/>
              </a:ext>
            </a:extLst>
          </p:cNvPr>
          <p:cNvSpPr txBox="1"/>
          <p:nvPr/>
        </p:nvSpPr>
        <p:spPr>
          <a:xfrm>
            <a:off x="1213579" y="434512"/>
            <a:ext cx="5334000" cy="646331"/>
          </a:xfrm>
          <a:prstGeom prst="rect">
            <a:avLst/>
          </a:prstGeom>
          <a:noFill/>
        </p:spPr>
        <p:txBody>
          <a:bodyPr wrap="square">
            <a:spAutoFit/>
          </a:bodyPr>
          <a:lstStyle/>
          <a:p>
            <a:r>
              <a:rPr lang="en-US" sz="3600" b="1" dirty="0">
                <a:solidFill>
                  <a:schemeClr val="accent1">
                    <a:lumMod val="75000"/>
                  </a:schemeClr>
                </a:solidFill>
              </a:rPr>
              <a:t>Code For signin.html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8C39ECB6-5A90-4527-8D45-60EAFE98A6C9}"/>
              </a:ext>
            </a:extLst>
          </p:cNvPr>
          <p:cNvSpPr txBox="1"/>
          <p:nvPr/>
        </p:nvSpPr>
        <p:spPr>
          <a:xfrm>
            <a:off x="762000" y="1220107"/>
            <a:ext cx="5334000" cy="7848302"/>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 load static %}</a:t>
            </a:r>
          </a:p>
          <a:p>
            <a:r>
              <a:rPr lang="en-IN" sz="1400" b="0" dirty="0">
                <a:effectLst/>
                <a:latin typeface="Times New Roman" panose="02020603050405020304" pitchFamily="18" charset="0"/>
                <a:cs typeface="Times New Roman" panose="02020603050405020304" pitchFamily="18" charset="0"/>
              </a:rPr>
              <a:t>&lt;!doctype html&gt;</a:t>
            </a:r>
          </a:p>
          <a:p>
            <a:r>
              <a:rPr lang="en-IN" sz="1400" b="0" dirty="0">
                <a:effectLst/>
                <a:latin typeface="Times New Roman" panose="02020603050405020304" pitchFamily="18" charset="0"/>
                <a:cs typeface="Times New Roman" panose="02020603050405020304" pitchFamily="18" charset="0"/>
              </a:rPr>
              <a:t>&lt;html lang="</a:t>
            </a:r>
            <a:r>
              <a:rPr lang="en-IN" sz="1400" b="0" dirty="0" err="1">
                <a:effectLst/>
                <a:latin typeface="Times New Roman" panose="02020603050405020304" pitchFamily="18" charset="0"/>
                <a:cs typeface="Times New Roman" panose="02020603050405020304" pitchFamily="18" charset="0"/>
              </a:rPr>
              <a:t>en</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&lt;head&gt;</a:t>
            </a:r>
          </a:p>
          <a:p>
            <a:r>
              <a:rPr lang="en-IN" sz="1400" b="0" dirty="0">
                <a:effectLst/>
                <a:latin typeface="Times New Roman" panose="02020603050405020304" pitchFamily="18" charset="0"/>
                <a:cs typeface="Times New Roman" panose="02020603050405020304" pitchFamily="18" charset="0"/>
              </a:rPr>
              <a:t>    &lt;!-- Required meta tags --&gt;</a:t>
            </a:r>
          </a:p>
          <a:p>
            <a:r>
              <a:rPr lang="en-IN" sz="1400" b="0" dirty="0">
                <a:effectLst/>
                <a:latin typeface="Times New Roman" panose="02020603050405020304" pitchFamily="18" charset="0"/>
                <a:cs typeface="Times New Roman" panose="02020603050405020304" pitchFamily="18" charset="0"/>
              </a:rPr>
              <a:t>    &lt;meta charset="utf-8"&gt;</a:t>
            </a:r>
          </a:p>
          <a:p>
            <a:r>
              <a:rPr lang="en-IN" sz="1400" b="0" dirty="0">
                <a:effectLst/>
                <a:latin typeface="Times New Roman" panose="02020603050405020304" pitchFamily="18" charset="0"/>
                <a:cs typeface="Times New Roman" panose="02020603050405020304" pitchFamily="18" charset="0"/>
              </a:rPr>
              <a:t>    &lt;meta name="viewport" content="width=device-width, initial-scale=1"&gt;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 Bootstrap CSS --&gt;</a:t>
            </a:r>
          </a:p>
          <a:p>
            <a:r>
              <a:rPr lang="en-IN" sz="1400" b="0" dirty="0">
                <a:effectLst/>
                <a:latin typeface="Times New Roman" panose="02020603050405020304" pitchFamily="18" charset="0"/>
                <a:cs typeface="Times New Roman" panose="02020603050405020304" pitchFamily="18" charset="0"/>
              </a:rPr>
              <a:t>    &lt;link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/bootstrap@5.1.3/</a:t>
            </a:r>
            <a:r>
              <a:rPr lang="en-IN" sz="1400" b="0" dirty="0" err="1">
                <a:effectLst/>
                <a:latin typeface="Times New Roman" panose="02020603050405020304" pitchFamily="18" charset="0"/>
                <a:cs typeface="Times New Roman" panose="02020603050405020304" pitchFamily="18" charset="0"/>
              </a:rPr>
              <a:t>dist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css</a:t>
            </a:r>
            <a:r>
              <a:rPr lang="en-IN" sz="1400" b="0" dirty="0">
                <a:effectLst/>
                <a:latin typeface="Times New Roman" panose="02020603050405020304" pitchFamily="18" charset="0"/>
                <a:cs typeface="Times New Roman" panose="02020603050405020304" pitchFamily="18" charset="0"/>
              </a:rPr>
              <a:t>/bootstrap.min.css"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integrity="sha384-1BmE4kWBq78iYhFldvKuhfTAU6auU8tT94WrHftjDbrCEXSU1oBoqyl2QvZ6jIW3"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a:t>
            </a:r>
          </a:p>
          <a:p>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&lt;title&gt;Warranty Management System&lt;/title&gt;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&lt;link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static 'signin.css' %}"&gt;</a:t>
            </a:r>
          </a:p>
          <a:p>
            <a:r>
              <a:rPr lang="en-IN" sz="1400" b="0" dirty="0">
                <a:effectLst/>
                <a:latin typeface="Times New Roman" panose="02020603050405020304" pitchFamily="18" charset="0"/>
                <a:cs typeface="Times New Roman" panose="02020603050405020304" pitchFamily="18" charset="0"/>
              </a:rPr>
              <a:t>  &lt;/head&gt;</a:t>
            </a:r>
          </a:p>
          <a:p>
            <a:r>
              <a:rPr lang="en-IN" sz="1400" b="0" dirty="0">
                <a:effectLst/>
                <a:latin typeface="Times New Roman" panose="02020603050405020304" pitchFamily="18" charset="0"/>
                <a:cs typeface="Times New Roman" panose="02020603050405020304" pitchFamily="18" charset="0"/>
              </a:rPr>
              <a:t>  &lt;body&gt;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&lt;nav class="navbar navbar-expand-</a:t>
            </a:r>
            <a:r>
              <a:rPr lang="en-IN" sz="1400" b="0" dirty="0" err="1">
                <a:effectLst/>
                <a:latin typeface="Times New Roman" panose="02020603050405020304" pitchFamily="18" charset="0"/>
                <a:cs typeface="Times New Roman" panose="02020603050405020304" pitchFamily="18" charset="0"/>
              </a:rPr>
              <a:t>lg</a:t>
            </a:r>
            <a:r>
              <a:rPr lang="en-IN" sz="1400" b="0" dirty="0">
                <a:effectLst/>
                <a:latin typeface="Times New Roman" panose="02020603050405020304" pitchFamily="18" charset="0"/>
                <a:cs typeface="Times New Roman" panose="02020603050405020304" pitchFamily="18" charset="0"/>
              </a:rPr>
              <a:t> navbar-dark </a:t>
            </a:r>
            <a:r>
              <a:rPr lang="en-IN" sz="1400" b="0" dirty="0" err="1">
                <a:effectLst/>
                <a:latin typeface="Times New Roman" panose="02020603050405020304" pitchFamily="18" charset="0"/>
                <a:cs typeface="Times New Roman" panose="02020603050405020304" pitchFamily="18" charset="0"/>
              </a:rPr>
              <a:t>bg</a:t>
            </a:r>
            <a:r>
              <a:rPr lang="en-IN" sz="1400" b="0" dirty="0">
                <a:effectLst/>
                <a:latin typeface="Times New Roman" panose="02020603050405020304" pitchFamily="18" charset="0"/>
                <a:cs typeface="Times New Roman" panose="02020603050405020304" pitchFamily="18" charset="0"/>
              </a:rPr>
              <a:t>-dark"&gt;</a:t>
            </a:r>
          </a:p>
          <a:p>
            <a:r>
              <a:rPr lang="en-IN" sz="1400" b="0" dirty="0">
                <a:effectLst/>
                <a:latin typeface="Times New Roman" panose="02020603050405020304" pitchFamily="18" charset="0"/>
                <a:cs typeface="Times New Roman" panose="02020603050405020304" pitchFamily="18" charset="0"/>
              </a:rPr>
              <a:t>      &lt;div class="container-fluid"&gt;</a:t>
            </a:r>
          </a:p>
          <a:p>
            <a:r>
              <a:rPr lang="en-IN" sz="1400" b="0" dirty="0">
                <a:effectLst/>
                <a:latin typeface="Times New Roman" panose="02020603050405020304" pitchFamily="18" charset="0"/>
                <a:cs typeface="Times New Roman" panose="02020603050405020304" pitchFamily="18" charset="0"/>
              </a:rPr>
              <a:t>        &lt;a class="navbar-brand"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url</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signin</a:t>
            </a:r>
            <a:r>
              <a:rPr lang="en-IN" sz="1400" b="0" dirty="0">
                <a:effectLst/>
                <a:latin typeface="Times New Roman" panose="02020603050405020304" pitchFamily="18" charset="0"/>
                <a:cs typeface="Times New Roman" panose="02020603050405020304" pitchFamily="18" charset="0"/>
              </a:rPr>
              <a:t>' %}"&gt;Warranty Management System&lt;/a&gt;</a:t>
            </a:r>
          </a:p>
          <a:p>
            <a:r>
              <a:rPr lang="en-IN" sz="1400" b="0" dirty="0">
                <a:effectLst/>
                <a:latin typeface="Times New Roman" panose="02020603050405020304" pitchFamily="18" charset="0"/>
                <a:cs typeface="Times New Roman" panose="02020603050405020304" pitchFamily="18" charset="0"/>
              </a:rPr>
              <a:t>        &lt;button class="navbar-toggler" type="button" data-bs-toggle="collapse" data-bs-target="#</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 aria-controls="</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 aria-expanded="false" aria-label="Toggle navigation"&gt;</a:t>
            </a:r>
          </a:p>
          <a:p>
            <a:r>
              <a:rPr lang="en-IN" sz="1400" b="0" dirty="0">
                <a:effectLst/>
                <a:latin typeface="Times New Roman" panose="02020603050405020304" pitchFamily="18" charset="0"/>
                <a:cs typeface="Times New Roman" panose="02020603050405020304" pitchFamily="18" charset="0"/>
              </a:rPr>
              <a:t>          &lt;span class="navbar-toggler-icon"&gt;&lt;/span&gt;</a:t>
            </a:r>
          </a:p>
          <a:p>
            <a:r>
              <a:rPr lang="en-IN" sz="1400" b="0" dirty="0">
                <a:effectLst/>
                <a:latin typeface="Times New Roman" panose="02020603050405020304" pitchFamily="18" charset="0"/>
                <a:cs typeface="Times New Roman" panose="02020603050405020304" pitchFamily="18" charset="0"/>
              </a:rPr>
              <a:t>        &lt;/button&gt;</a:t>
            </a:r>
          </a:p>
          <a:p>
            <a:r>
              <a:rPr lang="en-IN" sz="1400" b="0" dirty="0">
                <a:effectLst/>
                <a:latin typeface="Times New Roman" panose="02020603050405020304" pitchFamily="18" charset="0"/>
                <a:cs typeface="Times New Roman" panose="02020603050405020304" pitchFamily="18" charset="0"/>
              </a:rPr>
              <a:t>        &lt;div class="collapse navbar-collapse" id="</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ul</a:t>
            </a:r>
            <a:r>
              <a:rPr lang="en-IN" sz="1400" b="0" dirty="0">
                <a:effectLst/>
                <a:latin typeface="Times New Roman" panose="02020603050405020304" pitchFamily="18" charset="0"/>
                <a:cs typeface="Times New Roman" panose="02020603050405020304" pitchFamily="18" charset="0"/>
              </a:rPr>
              <a:t> class="navbar-nav me-auto mb-2 mb-lg-0"&gt;</a:t>
            </a:r>
          </a:p>
          <a:p>
            <a:r>
              <a:rPr lang="en-IN" sz="1400" b="0" dirty="0">
                <a:effectLst/>
                <a:latin typeface="Times New Roman" panose="02020603050405020304" pitchFamily="18" charset="0"/>
                <a:cs typeface="Times New Roman" panose="02020603050405020304" pitchFamily="18" charset="0"/>
              </a:rPr>
              <a:t>            {% if </a:t>
            </a:r>
            <a:r>
              <a:rPr lang="en-IN" sz="1400" b="0" dirty="0" err="1">
                <a:effectLst/>
                <a:latin typeface="Times New Roman" panose="02020603050405020304" pitchFamily="18" charset="0"/>
                <a:cs typeface="Times New Roman" panose="02020603050405020304" pitchFamily="18" charset="0"/>
              </a:rPr>
              <a:t>user.is_authenticated</a:t>
            </a:r>
            <a:r>
              <a:rPr lang="en-IN" sz="1400" b="0" dirty="0">
                <a:effectLst/>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2325026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CC6799-CF42-4108-87AE-DABB371CA343}"/>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2A4BDDF9-062E-4CF3-AAF0-2D0A55B89A39}"/>
              </a:ext>
            </a:extLst>
          </p:cNvPr>
          <p:cNvSpPr>
            <a:spLocks noGrp="1"/>
          </p:cNvSpPr>
          <p:nvPr>
            <p:ph type="sldNum" sz="quarter" idx="12"/>
          </p:nvPr>
        </p:nvSpPr>
        <p:spPr/>
        <p:txBody>
          <a:bodyPr/>
          <a:lstStyle/>
          <a:p>
            <a:r>
              <a:rPr lang="en-US" dirty="0"/>
              <a:t>23</a:t>
            </a:r>
          </a:p>
        </p:txBody>
      </p:sp>
      <p:sp>
        <p:nvSpPr>
          <p:cNvPr id="5" name="TextBox 4">
            <a:extLst>
              <a:ext uri="{FF2B5EF4-FFF2-40B4-BE49-F238E27FC236}">
                <a16:creationId xmlns:a16="http://schemas.microsoft.com/office/drawing/2014/main" id="{0A037D01-2E93-45AA-841D-E556CD8C8DB2}"/>
              </a:ext>
            </a:extLst>
          </p:cNvPr>
          <p:cNvSpPr txBox="1"/>
          <p:nvPr/>
        </p:nvSpPr>
        <p:spPr>
          <a:xfrm>
            <a:off x="609600" y="609600"/>
            <a:ext cx="5562600" cy="8279190"/>
          </a:xfrm>
          <a:prstGeom prst="rect">
            <a:avLst/>
          </a:prstGeom>
          <a:noFill/>
        </p:spPr>
        <p:txBody>
          <a:bodyPr wrap="square">
            <a:spAutoFit/>
          </a:bodyPr>
          <a:lstStyle/>
          <a:p>
            <a:r>
              <a:rPr lang="en-IN" sz="1400" b="0" dirty="0">
                <a:effectLst/>
                <a:latin typeface="Consolas" panose="020B0609020204030204" pitchFamily="49" charset="0"/>
              </a:rPr>
              <a:t>  </a:t>
            </a:r>
            <a:r>
              <a:rPr lang="en-IN" sz="1400" b="0" dirty="0">
                <a:effectLst/>
                <a:latin typeface="Times New Roman" panose="02020603050405020304" pitchFamily="18" charset="0"/>
                <a:cs typeface="Times New Roman" panose="02020603050405020304" pitchFamily="18" charset="0"/>
              </a:rPr>
              <a:t>            {% else %}</a:t>
            </a:r>
          </a:p>
          <a:p>
            <a:r>
              <a:rPr lang="en-IN" sz="1400" b="0" dirty="0">
                <a:effectLst/>
                <a:latin typeface="Times New Roman" panose="02020603050405020304" pitchFamily="18" charset="0"/>
                <a:cs typeface="Times New Roman" panose="02020603050405020304" pitchFamily="18" charset="0"/>
              </a:rPr>
              <a:t>                  &lt;li class="nav-item"&gt;</a:t>
            </a:r>
          </a:p>
          <a:p>
            <a:r>
              <a:rPr lang="en-IN" sz="1400" b="0" dirty="0">
                <a:effectLst/>
                <a:latin typeface="Times New Roman" panose="02020603050405020304" pitchFamily="18" charset="0"/>
                <a:cs typeface="Times New Roman" panose="02020603050405020304" pitchFamily="18" charset="0"/>
              </a:rPr>
              <a:t>                    &lt;a class="nav-link"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url</a:t>
            </a:r>
            <a:r>
              <a:rPr lang="en-IN" sz="1400" b="0" dirty="0">
                <a:effectLst/>
                <a:latin typeface="Times New Roman" panose="02020603050405020304" pitchFamily="18" charset="0"/>
                <a:cs typeface="Times New Roman" panose="02020603050405020304" pitchFamily="18" charset="0"/>
              </a:rPr>
              <a:t> 'signup' %}"&gt;SIGN UP&lt;/a&gt;</a:t>
            </a:r>
          </a:p>
          <a:p>
            <a:r>
              <a:rPr lang="en-IN" sz="1400" b="0" dirty="0">
                <a:effectLst/>
                <a:latin typeface="Times New Roman" panose="02020603050405020304" pitchFamily="18" charset="0"/>
                <a:cs typeface="Times New Roman" panose="02020603050405020304" pitchFamily="18" charset="0"/>
              </a:rPr>
              <a:t>              {% endif %}       </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&lt;/nav&gt;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 if messages %}</a:t>
            </a:r>
          </a:p>
          <a:p>
            <a:r>
              <a:rPr lang="en-IN" sz="1400" b="0" dirty="0">
                <a:effectLst/>
                <a:latin typeface="Times New Roman" panose="02020603050405020304" pitchFamily="18" charset="0"/>
                <a:cs typeface="Times New Roman" panose="02020603050405020304" pitchFamily="18" charset="0"/>
              </a:rPr>
              <a:t>    {% for message in messages %}</a:t>
            </a:r>
          </a:p>
          <a:p>
            <a:r>
              <a:rPr lang="en-IN" sz="1400" b="0" dirty="0">
                <a:effectLst/>
                <a:latin typeface="Times New Roman" panose="02020603050405020304" pitchFamily="18" charset="0"/>
                <a:cs typeface="Times New Roman" panose="02020603050405020304" pitchFamily="18" charset="0"/>
              </a:rPr>
              <a:t>    &lt;div class="alert alert-{{ </a:t>
            </a:r>
            <a:r>
              <a:rPr lang="en-IN" sz="1400" b="0" dirty="0" err="1">
                <a:effectLst/>
                <a:latin typeface="Times New Roman" panose="02020603050405020304" pitchFamily="18" charset="0"/>
                <a:cs typeface="Times New Roman" panose="02020603050405020304" pitchFamily="18" charset="0"/>
              </a:rPr>
              <a:t>message.tags</a:t>
            </a:r>
            <a:r>
              <a:rPr lang="en-IN" sz="1400" b="0" dirty="0">
                <a:effectLst/>
                <a:latin typeface="Times New Roman" panose="02020603050405020304" pitchFamily="18" charset="0"/>
                <a:cs typeface="Times New Roman" panose="02020603050405020304" pitchFamily="18" charset="0"/>
              </a:rPr>
              <a:t> }} alert-dismissible fade show" role="alert"&gt;</a:t>
            </a:r>
          </a:p>
          <a:p>
            <a:r>
              <a:rPr lang="en-IN" sz="1400" b="0" dirty="0">
                <a:effectLst/>
                <a:latin typeface="Times New Roman" panose="02020603050405020304" pitchFamily="18" charset="0"/>
                <a:cs typeface="Times New Roman" panose="02020603050405020304" pitchFamily="18" charset="0"/>
              </a:rPr>
              <a:t>      {{ message }}</a:t>
            </a:r>
          </a:p>
          <a:p>
            <a:r>
              <a:rPr lang="en-IN" sz="1400" b="0" dirty="0">
                <a:effectLst/>
                <a:latin typeface="Times New Roman" panose="02020603050405020304" pitchFamily="18" charset="0"/>
                <a:cs typeface="Times New Roman" panose="02020603050405020304" pitchFamily="18" charset="0"/>
              </a:rPr>
              <a:t>      &lt;button type="button" class="</a:t>
            </a:r>
            <a:r>
              <a:rPr lang="en-IN" sz="1400" b="0" dirty="0" err="1">
                <a:effectLst/>
                <a:latin typeface="Times New Roman" panose="02020603050405020304" pitchFamily="18" charset="0"/>
                <a:cs typeface="Times New Roman" panose="02020603050405020304" pitchFamily="18" charset="0"/>
              </a:rPr>
              <a:t>btn</a:t>
            </a:r>
            <a:r>
              <a:rPr lang="en-IN" sz="1400" b="0" dirty="0">
                <a:effectLst/>
                <a:latin typeface="Times New Roman" panose="02020603050405020304" pitchFamily="18" charset="0"/>
                <a:cs typeface="Times New Roman" panose="02020603050405020304" pitchFamily="18" charset="0"/>
              </a:rPr>
              <a:t>-close" data-bs-dismiss="alert" aria-label="Close"&gt;&lt;/button&gt;</a:t>
            </a:r>
          </a:p>
          <a:p>
            <a:r>
              <a:rPr lang="en-IN" sz="1400" b="0" dirty="0">
                <a:effectLst/>
                <a:latin typeface="Times New Roman" panose="02020603050405020304" pitchFamily="18" charset="0"/>
                <a:cs typeface="Times New Roman" panose="02020603050405020304" pitchFamily="18" charset="0"/>
              </a:rPr>
              <a:t>      &lt;/div&gt;</a:t>
            </a:r>
          </a:p>
          <a:p>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endfor</a:t>
            </a:r>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 endif %}</a:t>
            </a:r>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&lt;form action="/</a:t>
            </a:r>
            <a:r>
              <a:rPr lang="en-IN" sz="1400" b="0" dirty="0" err="1">
                <a:effectLst/>
                <a:latin typeface="Times New Roman" panose="02020603050405020304" pitchFamily="18" charset="0"/>
                <a:cs typeface="Times New Roman" panose="02020603050405020304" pitchFamily="18" charset="0"/>
              </a:rPr>
              <a:t>signin</a:t>
            </a:r>
            <a:r>
              <a:rPr lang="en-IN" sz="1400" b="0" dirty="0">
                <a:effectLst/>
                <a:latin typeface="Times New Roman" panose="02020603050405020304" pitchFamily="18" charset="0"/>
                <a:cs typeface="Times New Roman" panose="02020603050405020304" pitchFamily="18" charset="0"/>
              </a:rPr>
              <a:t>" method="post"&gt;  </a:t>
            </a:r>
          </a:p>
          <a:p>
            <a:r>
              <a:rPr lang="en-IN" sz="1400" b="0" dirty="0">
                <a:effectLst/>
                <a:latin typeface="Times New Roman" panose="02020603050405020304" pitchFamily="18" charset="0"/>
                <a:cs typeface="Times New Roman" panose="02020603050405020304" pitchFamily="18" charset="0"/>
              </a:rPr>
              <a:t>  {% </a:t>
            </a:r>
            <a:r>
              <a:rPr lang="en-IN" sz="1400" b="0" dirty="0" err="1">
                <a:effectLst/>
                <a:latin typeface="Times New Roman" panose="02020603050405020304" pitchFamily="18" charset="0"/>
                <a:cs typeface="Times New Roman" panose="02020603050405020304" pitchFamily="18" charset="0"/>
              </a:rPr>
              <a:t>csrf_token</a:t>
            </a:r>
            <a:r>
              <a:rPr lang="en-IN" sz="1400" b="0" dirty="0">
                <a:effectLst/>
                <a:latin typeface="Times New Roman" panose="02020603050405020304" pitchFamily="18" charset="0"/>
                <a:cs typeface="Times New Roman" panose="02020603050405020304" pitchFamily="18" charset="0"/>
              </a:rPr>
              <a:t> %}  </a:t>
            </a:r>
          </a:p>
          <a:p>
            <a:r>
              <a:rPr lang="en-IN" sz="1400" b="0" dirty="0">
                <a:effectLst/>
                <a:latin typeface="Times New Roman" panose="02020603050405020304" pitchFamily="18" charset="0"/>
                <a:cs typeface="Times New Roman" panose="02020603050405020304" pitchFamily="18" charset="0"/>
              </a:rPr>
              <a:t>&lt;div class="wrapper"&gt;</a:t>
            </a:r>
          </a:p>
          <a:p>
            <a:r>
              <a:rPr lang="en-IN" sz="1400" b="0" dirty="0">
                <a:effectLst/>
                <a:latin typeface="Times New Roman" panose="02020603050405020304" pitchFamily="18" charset="0"/>
                <a:cs typeface="Times New Roman" panose="02020603050405020304" pitchFamily="18" charset="0"/>
              </a:rPr>
              <a:t>    &lt;div class="header-text"&gt; ADMIN LOGIN &lt;/div&gt;</a:t>
            </a:r>
          </a:p>
          <a:p>
            <a:r>
              <a:rPr lang="en-IN" sz="1400" b="0" dirty="0">
                <a:effectLst/>
                <a:latin typeface="Times New Roman" panose="02020603050405020304" pitchFamily="18" charset="0"/>
                <a:cs typeface="Times New Roman" panose="02020603050405020304" pitchFamily="18" charset="0"/>
              </a:rPr>
              <a:t>    &lt;input type="text" id="username" name="username" placeholder="Your Username"&gt;</a:t>
            </a:r>
          </a:p>
          <a:p>
            <a:r>
              <a:rPr lang="en-IN" sz="1400" b="0" dirty="0">
                <a:effectLst/>
                <a:latin typeface="Times New Roman" panose="02020603050405020304" pitchFamily="18" charset="0"/>
                <a:cs typeface="Times New Roman" panose="02020603050405020304" pitchFamily="18" charset="0"/>
              </a:rPr>
              <a:t>    &lt;input type="password" id="password" name="password" placeholder="Your Password"&gt;</a:t>
            </a:r>
          </a:p>
          <a:p>
            <a:r>
              <a:rPr lang="en-IN" sz="1400" b="0" dirty="0">
                <a:effectLst/>
                <a:latin typeface="Times New Roman" panose="02020603050405020304" pitchFamily="18" charset="0"/>
                <a:cs typeface="Times New Roman" panose="02020603050405020304" pitchFamily="18" charset="0"/>
              </a:rPr>
              <a:t>    &lt;button&gt; Sign In &lt;/button&gt;</a:t>
            </a:r>
          </a:p>
          <a:p>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&lt;/div&gt;</a:t>
            </a:r>
          </a:p>
          <a:p>
            <a:r>
              <a:rPr lang="en-IN" sz="1400" b="0" dirty="0">
                <a:effectLst/>
                <a:latin typeface="Times New Roman" panose="02020603050405020304" pitchFamily="18" charset="0"/>
                <a:cs typeface="Times New Roman" panose="02020603050405020304" pitchFamily="18" charset="0"/>
              </a:rPr>
              <a:t>&lt;/form&gt;</a:t>
            </a:r>
          </a:p>
          <a:p>
            <a:r>
              <a:rPr lang="en-IN" sz="1400" b="0" dirty="0">
                <a:effectLst/>
                <a:latin typeface="Times New Roman" panose="02020603050405020304" pitchFamily="18" charset="0"/>
                <a:cs typeface="Times New Roman" panose="02020603050405020304" pitchFamily="18" charset="0"/>
              </a:rPr>
              <a:t>    &lt;script </a:t>
            </a:r>
            <a:r>
              <a:rPr lang="en-IN" sz="1400" b="0" dirty="0" err="1">
                <a:effectLst/>
                <a:latin typeface="Times New Roman" panose="02020603050405020304" pitchFamily="18" charset="0"/>
                <a:cs typeface="Times New Roman" panose="02020603050405020304" pitchFamily="18" charset="0"/>
              </a:rPr>
              <a:t>src</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/bootstrap@5.1.3/</a:t>
            </a:r>
            <a:r>
              <a:rPr lang="en-IN" sz="1400" b="0" dirty="0" err="1">
                <a:effectLst/>
                <a:latin typeface="Times New Roman" panose="02020603050405020304" pitchFamily="18" charset="0"/>
                <a:cs typeface="Times New Roman" panose="02020603050405020304" pitchFamily="18" charset="0"/>
              </a:rPr>
              <a:t>dist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js</a:t>
            </a:r>
            <a:r>
              <a:rPr lang="en-IN" sz="1400" b="0" dirty="0">
                <a:effectLst/>
                <a:latin typeface="Times New Roman" panose="02020603050405020304" pitchFamily="18" charset="0"/>
                <a:cs typeface="Times New Roman" panose="02020603050405020304" pitchFamily="18" charset="0"/>
              </a:rPr>
              <a:t>/bootstrap.bundle.min.js" integrity="sha384-ka7Sk0Gln4gmtz2MlQnikT1wXgYsOg+OMhuP+IlRH9sENBO0LRn5q+8nbTov4+1p"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="anonymous"&gt;&lt;/script&gt;</a:t>
            </a:r>
          </a:p>
          <a:p>
            <a:r>
              <a:rPr lang="en-IN" sz="1400" b="0" dirty="0">
                <a:effectLst/>
                <a:latin typeface="Times New Roman" panose="02020603050405020304" pitchFamily="18" charset="0"/>
                <a:cs typeface="Times New Roman" panose="02020603050405020304" pitchFamily="18" charset="0"/>
              </a:rPr>
              <a:t>    --&gt;</a:t>
            </a:r>
          </a:p>
          <a:p>
            <a:r>
              <a:rPr lang="en-IN" sz="1400" b="0" dirty="0">
                <a:effectLst/>
                <a:latin typeface="Times New Roman" panose="02020603050405020304" pitchFamily="18" charset="0"/>
                <a:cs typeface="Times New Roman" panose="02020603050405020304" pitchFamily="18" charset="0"/>
              </a:rPr>
              <a:t>  &lt;/body&gt;</a:t>
            </a:r>
          </a:p>
          <a:p>
            <a:r>
              <a:rPr lang="en-IN" sz="1400" b="0" dirty="0">
                <a:effectLst/>
                <a:latin typeface="Times New Roman" panose="02020603050405020304" pitchFamily="18" charset="0"/>
                <a:cs typeface="Times New Roman" panose="02020603050405020304" pitchFamily="18" charset="0"/>
              </a:rPr>
              <a:t>&lt;/html&gt;</a:t>
            </a:r>
          </a:p>
        </p:txBody>
      </p:sp>
    </p:spTree>
    <p:extLst>
      <p:ext uri="{BB962C8B-B14F-4D97-AF65-F5344CB8AC3E}">
        <p14:creationId xmlns:p14="http://schemas.microsoft.com/office/powerpoint/2010/main" val="156164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4A3F69-7933-4A39-AFBB-5DA3B5C196B7}"/>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53BB9794-0F8B-4E2E-A667-555849C80C03}"/>
              </a:ext>
            </a:extLst>
          </p:cNvPr>
          <p:cNvSpPr>
            <a:spLocks noGrp="1"/>
          </p:cNvSpPr>
          <p:nvPr>
            <p:ph type="sldNum" sz="quarter" idx="12"/>
          </p:nvPr>
        </p:nvSpPr>
        <p:spPr/>
        <p:txBody>
          <a:bodyPr/>
          <a:lstStyle/>
          <a:p>
            <a:r>
              <a:rPr lang="en-US" dirty="0"/>
              <a:t>24</a:t>
            </a:r>
          </a:p>
        </p:txBody>
      </p:sp>
      <p:sp>
        <p:nvSpPr>
          <p:cNvPr id="4" name="TextBox 3">
            <a:extLst>
              <a:ext uri="{FF2B5EF4-FFF2-40B4-BE49-F238E27FC236}">
                <a16:creationId xmlns:a16="http://schemas.microsoft.com/office/drawing/2014/main" id="{02AE6A4E-3C6D-41BF-B9CA-AF6E98A066D4}"/>
              </a:ext>
            </a:extLst>
          </p:cNvPr>
          <p:cNvSpPr txBox="1"/>
          <p:nvPr/>
        </p:nvSpPr>
        <p:spPr>
          <a:xfrm>
            <a:off x="1181100" y="391242"/>
            <a:ext cx="5334000" cy="646331"/>
          </a:xfrm>
          <a:prstGeom prst="rect">
            <a:avLst/>
          </a:prstGeom>
          <a:noFill/>
        </p:spPr>
        <p:txBody>
          <a:bodyPr wrap="square">
            <a:spAutoFit/>
          </a:bodyPr>
          <a:lstStyle/>
          <a:p>
            <a:r>
              <a:rPr lang="en-US" sz="3600" b="1" dirty="0">
                <a:solidFill>
                  <a:schemeClr val="accent1">
                    <a:lumMod val="75000"/>
                  </a:schemeClr>
                </a:solidFill>
              </a:rPr>
              <a:t>Code For signup.html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91A75DE0-8B95-4440-AC69-351AF02A0CD4}"/>
              </a:ext>
            </a:extLst>
          </p:cNvPr>
          <p:cNvSpPr txBox="1"/>
          <p:nvPr/>
        </p:nvSpPr>
        <p:spPr>
          <a:xfrm>
            <a:off x="647700" y="1219200"/>
            <a:ext cx="5562600" cy="8063746"/>
          </a:xfrm>
          <a:prstGeom prst="rect">
            <a:avLst/>
          </a:prstGeom>
          <a:noFill/>
        </p:spPr>
        <p:txBody>
          <a:bodyPr wrap="square">
            <a:spAutoFit/>
          </a:bodyPr>
          <a:lstStyle/>
          <a:p>
            <a:r>
              <a:rPr lang="en-IN" sz="1400" b="0" dirty="0">
                <a:effectLst/>
                <a:latin typeface="Times New Roman" panose="02020603050405020304" pitchFamily="18" charset="0"/>
                <a:cs typeface="Times New Roman" panose="02020603050405020304" pitchFamily="18" charset="0"/>
              </a:rPr>
              <a:t>{% load static %}</a:t>
            </a:r>
          </a:p>
          <a:p>
            <a:r>
              <a:rPr lang="en-IN" sz="1400" b="0" dirty="0">
                <a:effectLst/>
                <a:latin typeface="Times New Roman" panose="02020603050405020304" pitchFamily="18" charset="0"/>
                <a:cs typeface="Times New Roman" panose="02020603050405020304" pitchFamily="18" charset="0"/>
              </a:rPr>
              <a:t>&lt;!doctype html&gt;</a:t>
            </a:r>
          </a:p>
          <a:p>
            <a:r>
              <a:rPr lang="en-IN" sz="1400" b="0" dirty="0">
                <a:effectLst/>
                <a:latin typeface="Times New Roman" panose="02020603050405020304" pitchFamily="18" charset="0"/>
                <a:cs typeface="Times New Roman" panose="02020603050405020304" pitchFamily="18" charset="0"/>
              </a:rPr>
              <a:t>&lt;html lang="</a:t>
            </a:r>
            <a:r>
              <a:rPr lang="en-IN" sz="1400" b="0" dirty="0" err="1">
                <a:effectLst/>
                <a:latin typeface="Times New Roman" panose="02020603050405020304" pitchFamily="18" charset="0"/>
                <a:cs typeface="Times New Roman" panose="02020603050405020304" pitchFamily="18" charset="0"/>
              </a:rPr>
              <a:t>en</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&lt;head&gt;</a:t>
            </a:r>
          </a:p>
          <a:p>
            <a:r>
              <a:rPr lang="en-IN" sz="1400" b="0" dirty="0">
                <a:effectLst/>
                <a:latin typeface="Times New Roman" panose="02020603050405020304" pitchFamily="18" charset="0"/>
                <a:cs typeface="Times New Roman" panose="02020603050405020304" pitchFamily="18" charset="0"/>
              </a:rPr>
              <a:t>    &lt;!-- Required meta tags --&gt;</a:t>
            </a:r>
          </a:p>
          <a:p>
            <a:r>
              <a:rPr lang="en-IN" sz="1400" b="0" dirty="0">
                <a:effectLst/>
                <a:latin typeface="Times New Roman" panose="02020603050405020304" pitchFamily="18" charset="0"/>
                <a:cs typeface="Times New Roman" panose="02020603050405020304" pitchFamily="18" charset="0"/>
              </a:rPr>
              <a:t>    &lt;meta charset="utf-8"&gt;</a:t>
            </a:r>
          </a:p>
          <a:p>
            <a:r>
              <a:rPr lang="en-IN" sz="1400" b="0" dirty="0">
                <a:effectLst/>
                <a:latin typeface="Times New Roman" panose="02020603050405020304" pitchFamily="18" charset="0"/>
                <a:cs typeface="Times New Roman" panose="02020603050405020304" pitchFamily="18" charset="0"/>
              </a:rPr>
              <a:t>    &lt;meta name="viewport" content="width=device-width, initial-scale=1"&gt;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 Bootstrap CSS --&gt;</a:t>
            </a:r>
          </a:p>
          <a:p>
            <a:r>
              <a:rPr lang="en-IN" sz="1400" b="0" dirty="0">
                <a:effectLst/>
                <a:latin typeface="Times New Roman" panose="02020603050405020304" pitchFamily="18" charset="0"/>
                <a:cs typeface="Times New Roman" panose="02020603050405020304" pitchFamily="18" charset="0"/>
              </a:rPr>
              <a:t>   &lt;link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="https://cdn.jsdelivr.net/</a:t>
            </a:r>
            <a:r>
              <a:rPr lang="en-IN" sz="1400" b="0" dirty="0" err="1">
                <a:effectLst/>
                <a:latin typeface="Times New Roman" panose="02020603050405020304" pitchFamily="18" charset="0"/>
                <a:cs typeface="Times New Roman" panose="02020603050405020304" pitchFamily="18" charset="0"/>
              </a:rPr>
              <a:t>npm</a:t>
            </a:r>
            <a:r>
              <a:rPr lang="en-IN" sz="1400" b="0" dirty="0">
                <a:effectLst/>
                <a:latin typeface="Times New Roman" panose="02020603050405020304" pitchFamily="18" charset="0"/>
                <a:cs typeface="Times New Roman" panose="02020603050405020304" pitchFamily="18" charset="0"/>
              </a:rPr>
              <a:t>/bootstrap@5.1.3/</a:t>
            </a:r>
            <a:r>
              <a:rPr lang="en-IN" sz="1400" b="0" dirty="0" err="1">
                <a:effectLst/>
                <a:latin typeface="Times New Roman" panose="02020603050405020304" pitchFamily="18" charset="0"/>
                <a:cs typeface="Times New Roman" panose="02020603050405020304" pitchFamily="18" charset="0"/>
              </a:rPr>
              <a:t>dist</a:t>
            </a:r>
            <a:r>
              <a:rPr lang="en-IN" sz="1400" b="0" dirty="0">
                <a:effectLst/>
                <a:latin typeface="Times New Roman" panose="02020603050405020304" pitchFamily="18" charset="0"/>
                <a:cs typeface="Times New Roman" panose="02020603050405020304" pitchFamily="18" charset="0"/>
              </a:rPr>
              <a:t>/</a:t>
            </a:r>
            <a:r>
              <a:rPr lang="en-IN" sz="1400" b="0" dirty="0" err="1">
                <a:effectLst/>
                <a:latin typeface="Times New Roman" panose="02020603050405020304" pitchFamily="18" charset="0"/>
                <a:cs typeface="Times New Roman" panose="02020603050405020304" pitchFamily="18" charset="0"/>
              </a:rPr>
              <a:t>css</a:t>
            </a:r>
            <a:r>
              <a:rPr lang="en-IN" sz="1400" b="0" dirty="0">
                <a:effectLst/>
                <a:latin typeface="Times New Roman" panose="02020603050405020304" pitchFamily="18" charset="0"/>
                <a:cs typeface="Times New Roman" panose="02020603050405020304" pitchFamily="18" charset="0"/>
              </a:rPr>
              <a:t>/bootstrap.min.css"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integrity="sha384-1BmE4kWBq78iYhFldvKuhfTAU6auU8tT94WrHftjDbrCEXSU1oBoqyl2QvZ6jIW3" </a:t>
            </a:r>
            <a:r>
              <a:rPr lang="en-IN" sz="1400" b="0" dirty="0" err="1">
                <a:effectLst/>
                <a:latin typeface="Times New Roman" panose="02020603050405020304" pitchFamily="18" charset="0"/>
                <a:cs typeface="Times New Roman" panose="02020603050405020304" pitchFamily="18" charset="0"/>
              </a:rPr>
              <a:t>crossorigin</a:t>
            </a:r>
            <a:r>
              <a:rPr lang="en-IN" sz="1400" b="0" dirty="0">
                <a:effectLst/>
                <a:latin typeface="Times New Roman" panose="02020603050405020304" pitchFamily="18" charset="0"/>
                <a:cs typeface="Times New Roman" panose="02020603050405020304" pitchFamily="18" charset="0"/>
              </a:rPr>
              <a:t>="anonymous"&gt;</a:t>
            </a:r>
          </a:p>
          <a:p>
            <a:r>
              <a:rPr lang="en-IN" sz="1400" b="0" dirty="0">
                <a:effectLst/>
                <a:latin typeface="Times New Roman" panose="02020603050405020304" pitchFamily="18" charset="0"/>
                <a:cs typeface="Times New Roman" panose="02020603050405020304" pitchFamily="18" charset="0"/>
              </a:rPr>
              <a:t>    </a:t>
            </a:r>
          </a:p>
          <a:p>
            <a:r>
              <a:rPr lang="en-IN" sz="1400" b="0" dirty="0">
                <a:effectLst/>
                <a:latin typeface="Times New Roman" panose="02020603050405020304" pitchFamily="18" charset="0"/>
                <a:cs typeface="Times New Roman" panose="02020603050405020304" pitchFamily="18" charset="0"/>
              </a:rPr>
              <a:t>    &lt;title&gt;Warranty Management System&lt;/title&gt;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&lt;link </a:t>
            </a:r>
            <a:r>
              <a:rPr lang="en-IN" sz="1400" b="0" dirty="0" err="1">
                <a:effectLst/>
                <a:latin typeface="Times New Roman" panose="02020603050405020304" pitchFamily="18" charset="0"/>
                <a:cs typeface="Times New Roman" panose="02020603050405020304" pitchFamily="18" charset="0"/>
              </a:rPr>
              <a:t>rel</a:t>
            </a:r>
            <a:r>
              <a:rPr lang="en-IN" sz="1400" b="0" dirty="0">
                <a:effectLst/>
                <a:latin typeface="Times New Roman" panose="02020603050405020304" pitchFamily="18" charset="0"/>
                <a:cs typeface="Times New Roman" panose="02020603050405020304" pitchFamily="18" charset="0"/>
              </a:rPr>
              <a:t>="stylesheet"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static 'signup.css' %}"&gt;</a:t>
            </a:r>
          </a:p>
          <a:p>
            <a:r>
              <a:rPr lang="en-IN" sz="1400" b="0" dirty="0">
                <a:effectLst/>
                <a:latin typeface="Times New Roman" panose="02020603050405020304" pitchFamily="18" charset="0"/>
                <a:cs typeface="Times New Roman" panose="02020603050405020304" pitchFamily="18" charset="0"/>
              </a:rPr>
              <a:t>  &lt;/head&gt;</a:t>
            </a:r>
          </a:p>
          <a:p>
            <a:r>
              <a:rPr lang="en-IN" sz="1400" b="0" dirty="0">
                <a:effectLst/>
                <a:latin typeface="Times New Roman" panose="02020603050405020304" pitchFamily="18" charset="0"/>
                <a:cs typeface="Times New Roman" panose="02020603050405020304" pitchFamily="18" charset="0"/>
              </a:rPr>
              <a:t>  &lt;body&gt;</a:t>
            </a:r>
          </a:p>
          <a:p>
            <a:br>
              <a:rPr lang="en-IN" sz="1400" b="0" dirty="0">
                <a:effectLst/>
                <a:latin typeface="Times New Roman" panose="02020603050405020304" pitchFamily="18" charset="0"/>
                <a:cs typeface="Times New Roman" panose="02020603050405020304" pitchFamily="18" charset="0"/>
              </a:rPr>
            </a:br>
            <a:r>
              <a:rPr lang="en-IN" sz="1400" b="0" dirty="0">
                <a:effectLst/>
                <a:latin typeface="Times New Roman" panose="02020603050405020304" pitchFamily="18" charset="0"/>
                <a:cs typeface="Times New Roman" panose="02020603050405020304" pitchFamily="18" charset="0"/>
              </a:rPr>
              <a:t>    &lt;nav class="navbar navbar-expand-</a:t>
            </a:r>
            <a:r>
              <a:rPr lang="en-IN" sz="1400" b="0" dirty="0" err="1">
                <a:effectLst/>
                <a:latin typeface="Times New Roman" panose="02020603050405020304" pitchFamily="18" charset="0"/>
                <a:cs typeface="Times New Roman" panose="02020603050405020304" pitchFamily="18" charset="0"/>
              </a:rPr>
              <a:t>lg</a:t>
            </a:r>
            <a:r>
              <a:rPr lang="en-IN" sz="1400" b="0" dirty="0">
                <a:effectLst/>
                <a:latin typeface="Times New Roman" panose="02020603050405020304" pitchFamily="18" charset="0"/>
                <a:cs typeface="Times New Roman" panose="02020603050405020304" pitchFamily="18" charset="0"/>
              </a:rPr>
              <a:t> navbar-dark </a:t>
            </a:r>
            <a:r>
              <a:rPr lang="en-IN" sz="1400" b="0" dirty="0" err="1">
                <a:effectLst/>
                <a:latin typeface="Times New Roman" panose="02020603050405020304" pitchFamily="18" charset="0"/>
                <a:cs typeface="Times New Roman" panose="02020603050405020304" pitchFamily="18" charset="0"/>
              </a:rPr>
              <a:t>bg</a:t>
            </a:r>
            <a:r>
              <a:rPr lang="en-IN" sz="1400" b="0" dirty="0">
                <a:effectLst/>
                <a:latin typeface="Times New Roman" panose="02020603050405020304" pitchFamily="18" charset="0"/>
                <a:cs typeface="Times New Roman" panose="02020603050405020304" pitchFamily="18" charset="0"/>
              </a:rPr>
              <a:t>-dark"&gt;</a:t>
            </a:r>
          </a:p>
          <a:p>
            <a:r>
              <a:rPr lang="en-IN" sz="1400" b="0" dirty="0">
                <a:effectLst/>
                <a:latin typeface="Times New Roman" panose="02020603050405020304" pitchFamily="18" charset="0"/>
                <a:cs typeface="Times New Roman" panose="02020603050405020304" pitchFamily="18" charset="0"/>
              </a:rPr>
              <a:t>      &lt;div class="container-fluid"&gt;</a:t>
            </a:r>
          </a:p>
          <a:p>
            <a:r>
              <a:rPr lang="en-IN" sz="1400" b="0" dirty="0">
                <a:effectLst/>
                <a:latin typeface="Times New Roman" panose="02020603050405020304" pitchFamily="18" charset="0"/>
                <a:cs typeface="Times New Roman" panose="02020603050405020304" pitchFamily="18" charset="0"/>
              </a:rPr>
              <a:t>        &lt;a class="navbar-brand" </a:t>
            </a:r>
            <a:r>
              <a:rPr lang="en-IN" sz="1400" b="0" dirty="0" err="1">
                <a:effectLst/>
                <a:latin typeface="Times New Roman" panose="02020603050405020304" pitchFamily="18" charset="0"/>
                <a:cs typeface="Times New Roman" panose="02020603050405020304" pitchFamily="18" charset="0"/>
              </a:rPr>
              <a:t>href</a:t>
            </a:r>
            <a:r>
              <a:rPr lang="en-IN" sz="1400" b="0" dirty="0">
                <a:effectLst/>
                <a:latin typeface="Times New Roman" panose="02020603050405020304" pitchFamily="18" charset="0"/>
                <a:cs typeface="Times New Roman" panose="02020603050405020304" pitchFamily="18" charset="0"/>
              </a:rPr>
              <a:t>="{% </a:t>
            </a:r>
            <a:r>
              <a:rPr lang="en-IN" sz="1400" b="0" dirty="0" err="1">
                <a:effectLst/>
                <a:latin typeface="Times New Roman" panose="02020603050405020304" pitchFamily="18" charset="0"/>
                <a:cs typeface="Times New Roman" panose="02020603050405020304" pitchFamily="18" charset="0"/>
              </a:rPr>
              <a:t>url</a:t>
            </a:r>
            <a:r>
              <a:rPr lang="en-IN" sz="1400" b="0" dirty="0">
                <a:effectLst/>
                <a:latin typeface="Times New Roman" panose="02020603050405020304" pitchFamily="18" charset="0"/>
                <a:cs typeface="Times New Roman" panose="02020603050405020304" pitchFamily="18" charset="0"/>
              </a:rPr>
              <a:t> 'home' %}"&gt;Warranty Management System&lt;/a&gt;</a:t>
            </a:r>
          </a:p>
          <a:p>
            <a:r>
              <a:rPr lang="en-IN" sz="1400" b="0" dirty="0">
                <a:effectLst/>
                <a:latin typeface="Times New Roman" panose="02020603050405020304" pitchFamily="18" charset="0"/>
                <a:cs typeface="Times New Roman" panose="02020603050405020304" pitchFamily="18" charset="0"/>
              </a:rPr>
              <a:t>        &lt;button class="navbar-toggler" type="button" data-bs-toggle="collapse" data-bs-target="#</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 aria-controls="</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 aria-expanded="false" aria-label="Toggle navigation"&gt;</a:t>
            </a:r>
          </a:p>
          <a:p>
            <a:r>
              <a:rPr lang="en-IN" sz="1400" b="0" dirty="0">
                <a:effectLst/>
                <a:latin typeface="Times New Roman" panose="02020603050405020304" pitchFamily="18" charset="0"/>
                <a:cs typeface="Times New Roman" panose="02020603050405020304" pitchFamily="18" charset="0"/>
              </a:rPr>
              <a:t>          &lt;span class="navbar-toggler-icon"&gt;&lt;/span&gt;</a:t>
            </a:r>
          </a:p>
          <a:p>
            <a:r>
              <a:rPr lang="en-IN" sz="1400" b="0" dirty="0">
                <a:effectLst/>
                <a:latin typeface="Times New Roman" panose="02020603050405020304" pitchFamily="18" charset="0"/>
                <a:cs typeface="Times New Roman" panose="02020603050405020304" pitchFamily="18" charset="0"/>
              </a:rPr>
              <a:t>        &lt;/button&gt;</a:t>
            </a:r>
          </a:p>
          <a:p>
            <a:r>
              <a:rPr lang="en-IN" sz="1400" b="0" dirty="0">
                <a:effectLst/>
                <a:latin typeface="Times New Roman" panose="02020603050405020304" pitchFamily="18" charset="0"/>
                <a:cs typeface="Times New Roman" panose="02020603050405020304" pitchFamily="18" charset="0"/>
              </a:rPr>
              <a:t>        &lt;div class="collapse navbar-collapse" id="</a:t>
            </a:r>
            <a:r>
              <a:rPr lang="en-IN" sz="1400" b="0" dirty="0" err="1">
                <a:effectLst/>
                <a:latin typeface="Times New Roman" panose="02020603050405020304" pitchFamily="18" charset="0"/>
                <a:cs typeface="Times New Roman" panose="02020603050405020304" pitchFamily="18" charset="0"/>
              </a:rPr>
              <a:t>navbarSupportedContent</a:t>
            </a:r>
            <a:r>
              <a:rPr lang="en-IN" sz="1400" b="0" dirty="0">
                <a:effectLst/>
                <a:latin typeface="Times New Roman" panose="02020603050405020304" pitchFamily="18" charset="0"/>
                <a:cs typeface="Times New Roman" panose="02020603050405020304" pitchFamily="18" charset="0"/>
              </a:rPr>
              <a:t>"&gt;</a:t>
            </a:r>
          </a:p>
          <a:p>
            <a:r>
              <a:rPr lang="en-IN" sz="1400" b="0" dirty="0">
                <a:effectLst/>
                <a:latin typeface="Times New Roman" panose="02020603050405020304" pitchFamily="18" charset="0"/>
                <a:cs typeface="Times New Roman" panose="02020603050405020304" pitchFamily="18" charset="0"/>
              </a:rPr>
              <a:t>          &lt;</a:t>
            </a:r>
            <a:r>
              <a:rPr lang="en-IN" sz="1400" b="0" dirty="0" err="1">
                <a:effectLst/>
                <a:latin typeface="Times New Roman" panose="02020603050405020304" pitchFamily="18" charset="0"/>
                <a:cs typeface="Times New Roman" panose="02020603050405020304" pitchFamily="18" charset="0"/>
              </a:rPr>
              <a:t>ul</a:t>
            </a:r>
            <a:r>
              <a:rPr lang="en-IN" sz="1400" b="0" dirty="0">
                <a:effectLst/>
                <a:latin typeface="Times New Roman" panose="02020603050405020304" pitchFamily="18" charset="0"/>
                <a:cs typeface="Times New Roman" panose="02020603050405020304" pitchFamily="18" charset="0"/>
              </a:rPr>
              <a:t> class="navbar-nav me-auto mb-2 mb-lg-0"&gt;</a:t>
            </a:r>
          </a:p>
          <a:p>
            <a:r>
              <a:rPr lang="en-IN" sz="1400" b="0" dirty="0">
                <a:effectLst/>
                <a:latin typeface="Times New Roman" panose="02020603050405020304" pitchFamily="18" charset="0"/>
                <a:cs typeface="Times New Roman" panose="02020603050405020304" pitchFamily="18" charset="0"/>
              </a:rPr>
              <a:t>            {% if </a:t>
            </a:r>
            <a:r>
              <a:rPr lang="en-IN" sz="1400" b="0" dirty="0" err="1">
                <a:effectLst/>
                <a:latin typeface="Times New Roman" panose="02020603050405020304" pitchFamily="18" charset="0"/>
                <a:cs typeface="Times New Roman" panose="02020603050405020304" pitchFamily="18" charset="0"/>
              </a:rPr>
              <a:t>user.is_authenticated</a:t>
            </a:r>
            <a:r>
              <a:rPr lang="en-IN" sz="1400" b="0" dirty="0">
                <a:effectLst/>
                <a:latin typeface="Times New Roman" panose="02020603050405020304" pitchFamily="18" charset="0"/>
                <a:cs typeface="Times New Roman" panose="02020603050405020304" pitchFamily="18" charset="0"/>
              </a:rPr>
              <a:t> %}      </a:t>
            </a:r>
          </a:p>
          <a:p>
            <a:r>
              <a:rPr lang="en-IN" sz="1400" b="0" dirty="0">
                <a:effectLst/>
                <a:latin typeface="Times New Roman" panose="02020603050405020304" pitchFamily="18" charset="0"/>
                <a:cs typeface="Times New Roman" panose="02020603050405020304" pitchFamily="18" charset="0"/>
              </a:rPr>
              <a:t>              {% else %}</a:t>
            </a:r>
          </a:p>
        </p:txBody>
      </p:sp>
    </p:spTree>
    <p:extLst>
      <p:ext uri="{BB962C8B-B14F-4D97-AF65-F5344CB8AC3E}">
        <p14:creationId xmlns:p14="http://schemas.microsoft.com/office/powerpoint/2010/main" val="1104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7FB9F3-B8DA-45A5-91B6-6B680BFB350B}"/>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BEDF6843-DD87-4EF7-994D-0BA31A59CAFF}"/>
              </a:ext>
            </a:extLst>
          </p:cNvPr>
          <p:cNvSpPr>
            <a:spLocks noGrp="1"/>
          </p:cNvSpPr>
          <p:nvPr>
            <p:ph type="sldNum" sz="quarter" idx="12"/>
          </p:nvPr>
        </p:nvSpPr>
        <p:spPr/>
        <p:txBody>
          <a:bodyPr/>
          <a:lstStyle/>
          <a:p>
            <a:r>
              <a:rPr lang="en-US" dirty="0"/>
              <a:t>25</a:t>
            </a:r>
          </a:p>
        </p:txBody>
      </p:sp>
      <p:sp>
        <p:nvSpPr>
          <p:cNvPr id="5" name="TextBox 4">
            <a:extLst>
              <a:ext uri="{FF2B5EF4-FFF2-40B4-BE49-F238E27FC236}">
                <a16:creationId xmlns:a16="http://schemas.microsoft.com/office/drawing/2014/main" id="{80F9C1F0-15A1-4A63-B750-D418ED824C20}"/>
              </a:ext>
            </a:extLst>
          </p:cNvPr>
          <p:cNvSpPr txBox="1"/>
          <p:nvPr/>
        </p:nvSpPr>
        <p:spPr>
          <a:xfrm>
            <a:off x="609600" y="914400"/>
            <a:ext cx="5486400" cy="7971413"/>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                  &lt;li class="nav-item"&gt;</a:t>
            </a:r>
          </a:p>
          <a:p>
            <a:r>
              <a:rPr lang="en-IN" sz="1600" b="0" dirty="0">
                <a:effectLst/>
                <a:latin typeface="Times New Roman" panose="02020603050405020304" pitchFamily="18" charset="0"/>
                <a:cs typeface="Times New Roman" panose="02020603050405020304" pitchFamily="18" charset="0"/>
              </a:rPr>
              <a:t>                    &lt;a class="nav-link"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url</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signin</a:t>
            </a:r>
            <a:r>
              <a:rPr lang="en-IN" sz="1600" b="0" dirty="0">
                <a:effectLst/>
                <a:latin typeface="Times New Roman" panose="02020603050405020304" pitchFamily="18" charset="0"/>
                <a:cs typeface="Times New Roman" panose="02020603050405020304" pitchFamily="18" charset="0"/>
              </a:rPr>
              <a:t>' %}"&gt;LOGIN&lt;/a&gt;</a:t>
            </a:r>
          </a:p>
          <a:p>
            <a:r>
              <a:rPr lang="en-IN" sz="1600" b="0" dirty="0">
                <a:effectLst/>
                <a:latin typeface="Times New Roman" panose="02020603050405020304" pitchFamily="18" charset="0"/>
                <a:cs typeface="Times New Roman" panose="02020603050405020304" pitchFamily="18" charset="0"/>
              </a:rPr>
              <a:t>              {% endif %}</a:t>
            </a:r>
          </a:p>
          <a:p>
            <a:r>
              <a:rPr lang="en-IN" sz="1600" b="0" dirty="0">
                <a:effectLst/>
                <a:latin typeface="Times New Roman" panose="02020603050405020304" pitchFamily="18" charset="0"/>
                <a:cs typeface="Times New Roman" panose="02020603050405020304" pitchFamily="18" charset="0"/>
              </a:rPr>
              <a:t>            &lt;/li&gt;</a:t>
            </a:r>
          </a:p>
          <a:p>
            <a:r>
              <a:rPr lang="en-IN" sz="1600" b="0" dirty="0">
                <a:effectLst/>
                <a:latin typeface="Times New Roman" panose="02020603050405020304" pitchFamily="18" charset="0"/>
                <a:cs typeface="Times New Roman" panose="02020603050405020304" pitchFamily="18" charset="0"/>
              </a:rPr>
              <a:t>          &lt;/</a:t>
            </a:r>
            <a:r>
              <a:rPr lang="en-IN" sz="1600" b="0" dirty="0" err="1">
                <a:effectLst/>
                <a:latin typeface="Times New Roman" panose="02020603050405020304" pitchFamily="18" charset="0"/>
                <a:cs typeface="Times New Roman" panose="02020603050405020304" pitchFamily="18" charset="0"/>
              </a:rPr>
              <a:t>ul</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&lt;/nav&gt;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 if messages %}</a:t>
            </a:r>
          </a:p>
          <a:p>
            <a:r>
              <a:rPr lang="en-IN" sz="1600" b="0" dirty="0">
                <a:effectLst/>
                <a:latin typeface="Times New Roman" panose="02020603050405020304" pitchFamily="18" charset="0"/>
                <a:cs typeface="Times New Roman" panose="02020603050405020304" pitchFamily="18" charset="0"/>
              </a:rPr>
              <a:t>{% for message in messages %}</a:t>
            </a:r>
          </a:p>
          <a:p>
            <a:r>
              <a:rPr lang="en-IN" sz="1600" b="0" dirty="0">
                <a:effectLst/>
                <a:latin typeface="Times New Roman" panose="02020603050405020304" pitchFamily="18" charset="0"/>
                <a:cs typeface="Times New Roman" panose="02020603050405020304" pitchFamily="18" charset="0"/>
              </a:rPr>
              <a:t>&lt;div class="alert alert-{{ </a:t>
            </a:r>
            <a:r>
              <a:rPr lang="en-IN" sz="1600" b="0" dirty="0" err="1">
                <a:effectLst/>
                <a:latin typeface="Times New Roman" panose="02020603050405020304" pitchFamily="18" charset="0"/>
                <a:cs typeface="Times New Roman" panose="02020603050405020304" pitchFamily="18" charset="0"/>
              </a:rPr>
              <a:t>message.tags</a:t>
            </a:r>
            <a:r>
              <a:rPr lang="en-IN" sz="1600" b="0" dirty="0">
                <a:effectLst/>
                <a:latin typeface="Times New Roman" panose="02020603050405020304" pitchFamily="18" charset="0"/>
                <a:cs typeface="Times New Roman" panose="02020603050405020304" pitchFamily="18" charset="0"/>
              </a:rPr>
              <a:t> }} alert-dismissible fade show" role="alert"&gt;</a:t>
            </a:r>
          </a:p>
          <a:p>
            <a:r>
              <a:rPr lang="en-IN" sz="1600" b="0" dirty="0">
                <a:effectLst/>
                <a:latin typeface="Times New Roman" panose="02020603050405020304" pitchFamily="18" charset="0"/>
                <a:cs typeface="Times New Roman" panose="02020603050405020304" pitchFamily="18" charset="0"/>
              </a:rPr>
              <a:t>  {{ message }}</a:t>
            </a:r>
          </a:p>
          <a:p>
            <a:r>
              <a:rPr lang="en-IN" sz="1600" b="0" dirty="0">
                <a:effectLst/>
                <a:latin typeface="Times New Roman" panose="02020603050405020304" pitchFamily="18" charset="0"/>
                <a:cs typeface="Times New Roman" panose="02020603050405020304" pitchFamily="18" charset="0"/>
              </a:rPr>
              <a:t>  &lt;button type="button" class="</a:t>
            </a:r>
            <a:r>
              <a:rPr lang="en-IN" sz="1600" b="0" dirty="0" err="1">
                <a:effectLst/>
                <a:latin typeface="Times New Roman" panose="02020603050405020304" pitchFamily="18" charset="0"/>
                <a:cs typeface="Times New Roman" panose="02020603050405020304" pitchFamily="18" charset="0"/>
              </a:rPr>
              <a:t>btn</a:t>
            </a:r>
            <a:r>
              <a:rPr lang="en-IN" sz="1600" b="0" dirty="0">
                <a:effectLst/>
                <a:latin typeface="Times New Roman" panose="02020603050405020304" pitchFamily="18" charset="0"/>
                <a:cs typeface="Times New Roman" panose="02020603050405020304" pitchFamily="18" charset="0"/>
              </a:rPr>
              <a:t>-close" data-bs-dismiss="alert" aria-label="Close"&gt;&lt;/button&gt;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endfor</a:t>
            </a: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 endif %}</a:t>
            </a:r>
          </a:p>
          <a:p>
            <a:r>
              <a:rPr lang="en-IN" sz="1600" b="0" dirty="0">
                <a:effectLst/>
                <a:latin typeface="Times New Roman" panose="02020603050405020304" pitchFamily="18" charset="0"/>
                <a:cs typeface="Times New Roman" panose="02020603050405020304" pitchFamily="18" charset="0"/>
              </a:rPr>
              <a:t>  </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&lt;form action="/signup" method="post"&gt;   </a:t>
            </a:r>
          </a:p>
          <a:p>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csrf_token</a:t>
            </a: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&lt;div class="wrapper"&gt;</a:t>
            </a:r>
          </a:p>
          <a:p>
            <a:r>
              <a:rPr lang="en-IN" sz="1600" b="0" dirty="0">
                <a:effectLst/>
                <a:latin typeface="Times New Roman" panose="02020603050405020304" pitchFamily="18" charset="0"/>
                <a:cs typeface="Times New Roman" panose="02020603050405020304" pitchFamily="18" charset="0"/>
              </a:rPr>
              <a:t>    &lt;div class="header-text"&gt; ADMIN SIGN UP &lt;/div&gt;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fname</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fname</a:t>
            </a:r>
            <a:r>
              <a:rPr lang="en-IN" sz="1600" b="0" dirty="0">
                <a:effectLst/>
                <a:latin typeface="Times New Roman" panose="02020603050405020304" pitchFamily="18" charset="0"/>
                <a:cs typeface="Times New Roman" panose="02020603050405020304" pitchFamily="18" charset="0"/>
              </a:rPr>
              <a:t>" placeholder="First Name"&gt;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lname</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lname</a:t>
            </a:r>
            <a:r>
              <a:rPr lang="en-IN" sz="1600" b="0" dirty="0">
                <a:effectLst/>
                <a:latin typeface="Times New Roman" panose="02020603050405020304" pitchFamily="18" charset="0"/>
                <a:cs typeface="Times New Roman" panose="02020603050405020304" pitchFamily="18" charset="0"/>
              </a:rPr>
              <a:t>" placeholder="Last Name"&gt;</a:t>
            </a:r>
          </a:p>
          <a:p>
            <a:r>
              <a:rPr lang="en-IN" sz="1600" b="0" dirty="0">
                <a:effectLst/>
                <a:latin typeface="Times New Roman" panose="02020603050405020304" pitchFamily="18" charset="0"/>
                <a:cs typeface="Times New Roman" panose="02020603050405020304" pitchFamily="18" charset="0"/>
              </a:rPr>
              <a:t>    &lt;input type="text" id="username" name="username" placeholder="Your Username"&gt;</a:t>
            </a:r>
          </a:p>
        </p:txBody>
      </p:sp>
    </p:spTree>
    <p:extLst>
      <p:ext uri="{BB962C8B-B14F-4D97-AF65-F5344CB8AC3E}">
        <p14:creationId xmlns:p14="http://schemas.microsoft.com/office/powerpoint/2010/main" val="389877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4DBD33-65B5-4316-AE95-59C96E289ECF}"/>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C858BB81-C881-489C-B5FC-480D18A1770F}"/>
              </a:ext>
            </a:extLst>
          </p:cNvPr>
          <p:cNvSpPr>
            <a:spLocks noGrp="1"/>
          </p:cNvSpPr>
          <p:nvPr>
            <p:ph type="sldNum" sz="quarter" idx="12"/>
          </p:nvPr>
        </p:nvSpPr>
        <p:spPr/>
        <p:txBody>
          <a:bodyPr/>
          <a:lstStyle/>
          <a:p>
            <a:r>
              <a:rPr lang="en-US" dirty="0"/>
              <a:t>26</a:t>
            </a:r>
          </a:p>
        </p:txBody>
      </p:sp>
      <p:sp>
        <p:nvSpPr>
          <p:cNvPr id="5" name="TextBox 4">
            <a:extLst>
              <a:ext uri="{FF2B5EF4-FFF2-40B4-BE49-F238E27FC236}">
                <a16:creationId xmlns:a16="http://schemas.microsoft.com/office/drawing/2014/main" id="{6A683799-FCC7-4B93-B893-8DA4A66799F6}"/>
              </a:ext>
            </a:extLst>
          </p:cNvPr>
          <p:cNvSpPr txBox="1"/>
          <p:nvPr/>
        </p:nvSpPr>
        <p:spPr>
          <a:xfrm>
            <a:off x="647700" y="1752600"/>
            <a:ext cx="5562600" cy="5078313"/>
          </a:xfrm>
          <a:prstGeom prst="rect">
            <a:avLst/>
          </a:prstGeom>
          <a:noFill/>
        </p:spPr>
        <p:txBody>
          <a:bodyPr wrap="square">
            <a:spAutoFit/>
          </a:bodyPr>
          <a:lstStyle/>
          <a:p>
            <a:r>
              <a:rPr lang="en-IN" sz="1800" b="0" dirty="0">
                <a:effectLst/>
                <a:latin typeface="Times New Roman" panose="02020603050405020304" pitchFamily="18" charset="0"/>
                <a:cs typeface="Times New Roman" panose="02020603050405020304" pitchFamily="18" charset="0"/>
              </a:rPr>
              <a:t>    &lt;input type="email" id="email" name="email" placeholder="E mail"&gt;</a:t>
            </a:r>
          </a:p>
          <a:p>
            <a:r>
              <a:rPr lang="en-IN" sz="1800" b="0" dirty="0">
                <a:effectLst/>
                <a:latin typeface="Times New Roman" panose="02020603050405020304" pitchFamily="18" charset="0"/>
                <a:cs typeface="Times New Roman" panose="02020603050405020304" pitchFamily="18" charset="0"/>
              </a:rPr>
              <a:t>    &lt;input type="password"  id="password" name="</a:t>
            </a:r>
            <a:r>
              <a:rPr lang="en-IN" sz="1800" b="0" dirty="0" err="1">
                <a:effectLst/>
                <a:latin typeface="Times New Roman" panose="02020603050405020304" pitchFamily="18" charset="0"/>
                <a:cs typeface="Times New Roman" panose="02020603050405020304" pitchFamily="18" charset="0"/>
              </a:rPr>
              <a:t>password"placeholder</a:t>
            </a:r>
            <a:r>
              <a:rPr lang="en-IN" sz="1800" b="0" dirty="0">
                <a:effectLst/>
                <a:latin typeface="Times New Roman" panose="02020603050405020304" pitchFamily="18" charset="0"/>
                <a:cs typeface="Times New Roman" panose="02020603050405020304" pitchFamily="18" charset="0"/>
              </a:rPr>
              <a:t>="Your Password"&gt;</a:t>
            </a:r>
          </a:p>
          <a:p>
            <a:r>
              <a:rPr lang="en-IN" sz="1800" b="0" dirty="0">
                <a:effectLst/>
                <a:latin typeface="Times New Roman" panose="02020603050405020304" pitchFamily="18" charset="0"/>
                <a:cs typeface="Times New Roman" panose="02020603050405020304" pitchFamily="18" charset="0"/>
              </a:rPr>
              <a:t>    &lt;input type="password"  id="</a:t>
            </a:r>
            <a:r>
              <a:rPr lang="en-IN" sz="1800" b="0" dirty="0" err="1">
                <a:effectLst/>
                <a:latin typeface="Times New Roman" panose="02020603050405020304" pitchFamily="18" charset="0"/>
                <a:cs typeface="Times New Roman" panose="02020603050405020304" pitchFamily="18" charset="0"/>
              </a:rPr>
              <a:t>confirmpassword</a:t>
            </a:r>
            <a:r>
              <a:rPr lang="en-IN" sz="1800" b="0" dirty="0">
                <a:effectLst/>
                <a:latin typeface="Times New Roman" panose="02020603050405020304" pitchFamily="18" charset="0"/>
                <a:cs typeface="Times New Roman" panose="02020603050405020304" pitchFamily="18" charset="0"/>
              </a:rPr>
              <a:t>" name="</a:t>
            </a:r>
            <a:r>
              <a:rPr lang="en-IN" sz="1800" b="0" dirty="0" err="1">
                <a:effectLst/>
                <a:latin typeface="Times New Roman" panose="02020603050405020304" pitchFamily="18" charset="0"/>
                <a:cs typeface="Times New Roman" panose="02020603050405020304" pitchFamily="18" charset="0"/>
              </a:rPr>
              <a:t>confirmpassword"placeholder</a:t>
            </a:r>
            <a:r>
              <a:rPr lang="en-IN" sz="1800" b="0" dirty="0">
                <a:effectLst/>
                <a:latin typeface="Times New Roman" panose="02020603050405020304" pitchFamily="18" charset="0"/>
                <a:cs typeface="Times New Roman" panose="02020603050405020304" pitchFamily="18" charset="0"/>
              </a:rPr>
              <a:t>="confirm Your Password"&gt;</a:t>
            </a:r>
          </a:p>
          <a:p>
            <a:r>
              <a:rPr lang="en-IN" sz="1800" b="0" dirty="0">
                <a:effectLst/>
                <a:latin typeface="Times New Roman" panose="02020603050405020304" pitchFamily="18" charset="0"/>
                <a:cs typeface="Times New Roman" panose="02020603050405020304" pitchFamily="18" charset="0"/>
              </a:rPr>
              <a:t>    &lt;button type="submit"&gt;  Sign Up &lt;/button&gt;</a:t>
            </a:r>
          </a:p>
          <a:p>
            <a:r>
              <a:rPr lang="en-IN" sz="1800" b="0" dirty="0">
                <a:effectLst/>
                <a:latin typeface="Times New Roman" panose="02020603050405020304" pitchFamily="18" charset="0"/>
                <a:cs typeface="Times New Roman" panose="02020603050405020304" pitchFamily="18" charset="0"/>
              </a:rPr>
              <a:t>&lt;/div&gt;</a:t>
            </a:r>
          </a:p>
          <a:p>
            <a:r>
              <a:rPr lang="en-IN" sz="1800" b="0" dirty="0">
                <a:effectLst/>
                <a:latin typeface="Times New Roman" panose="02020603050405020304" pitchFamily="18" charset="0"/>
                <a:cs typeface="Times New Roman" panose="02020603050405020304" pitchFamily="18" charset="0"/>
              </a:rPr>
              <a:t>&lt;/form&gt;</a:t>
            </a:r>
            <a:endParaRPr lang="en-IN" sz="1800" dirty="0">
              <a:latin typeface="Times New Roman" panose="02020603050405020304" pitchFamily="18" charset="0"/>
              <a:cs typeface="Times New Roman" panose="02020603050405020304" pitchFamily="18" charset="0"/>
            </a:endParaRPr>
          </a:p>
          <a:p>
            <a:r>
              <a:rPr lang="en-IN" sz="1800" b="0" dirty="0">
                <a:effectLst/>
                <a:latin typeface="Times New Roman" panose="02020603050405020304" pitchFamily="18" charset="0"/>
                <a:cs typeface="Times New Roman" panose="02020603050405020304" pitchFamily="18" charset="0"/>
              </a:rPr>
              <a:t>&lt;script </a:t>
            </a:r>
            <a:r>
              <a:rPr lang="en-IN" sz="1800" b="0" dirty="0" err="1">
                <a:effectLst/>
                <a:latin typeface="Times New Roman" panose="02020603050405020304" pitchFamily="18" charset="0"/>
                <a:cs typeface="Times New Roman" panose="02020603050405020304" pitchFamily="18" charset="0"/>
              </a:rPr>
              <a:t>src</a:t>
            </a:r>
            <a:r>
              <a:rPr lang="en-IN" sz="1800" b="0" dirty="0">
                <a:effectLst/>
                <a:latin typeface="Times New Roman" panose="02020603050405020304" pitchFamily="18" charset="0"/>
                <a:cs typeface="Times New Roman" panose="02020603050405020304" pitchFamily="18" charset="0"/>
              </a:rPr>
              <a:t>="https://cdn.jsdelivr.net/</a:t>
            </a:r>
            <a:r>
              <a:rPr lang="en-IN" sz="1800" b="0" dirty="0" err="1">
                <a:effectLst/>
                <a:latin typeface="Times New Roman" panose="02020603050405020304" pitchFamily="18" charset="0"/>
                <a:cs typeface="Times New Roman" panose="02020603050405020304" pitchFamily="18" charset="0"/>
              </a:rPr>
              <a:t>npm</a:t>
            </a:r>
            <a:r>
              <a:rPr lang="en-IN" sz="1800" b="0" dirty="0">
                <a:effectLst/>
                <a:latin typeface="Times New Roman" panose="02020603050405020304" pitchFamily="18" charset="0"/>
                <a:cs typeface="Times New Roman" panose="02020603050405020304" pitchFamily="18" charset="0"/>
              </a:rPr>
              <a:t>/bootstrap@5.1.3/</a:t>
            </a:r>
            <a:r>
              <a:rPr lang="en-IN" sz="1800" b="0" dirty="0" err="1">
                <a:effectLst/>
                <a:latin typeface="Times New Roman" panose="02020603050405020304" pitchFamily="18" charset="0"/>
                <a:cs typeface="Times New Roman" panose="02020603050405020304" pitchFamily="18" charset="0"/>
              </a:rPr>
              <a:t>dist</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js</a:t>
            </a:r>
            <a:r>
              <a:rPr lang="en-IN" sz="1800" b="0" dirty="0">
                <a:effectLst/>
                <a:latin typeface="Times New Roman" panose="02020603050405020304" pitchFamily="18" charset="0"/>
                <a:cs typeface="Times New Roman" panose="02020603050405020304" pitchFamily="18" charset="0"/>
              </a:rPr>
              <a:t>/bootstrap.bundle.min.js" integrity="sha384-ka7Sk0Gln4gmtz2MlQnikT1wXgYsOg+OMhuP+IlRH9sENBO0LRn5q+8nbTov4+1p" </a:t>
            </a:r>
            <a:r>
              <a:rPr lang="en-IN" sz="1800" b="0" dirty="0" err="1">
                <a:effectLst/>
                <a:latin typeface="Times New Roman" panose="02020603050405020304" pitchFamily="18" charset="0"/>
                <a:cs typeface="Times New Roman" panose="02020603050405020304" pitchFamily="18" charset="0"/>
              </a:rPr>
              <a:t>crossorigin</a:t>
            </a:r>
            <a:r>
              <a:rPr lang="en-IN" sz="1800" b="0" dirty="0">
                <a:effectLst/>
                <a:latin typeface="Times New Roman" panose="02020603050405020304" pitchFamily="18" charset="0"/>
                <a:cs typeface="Times New Roman" panose="02020603050405020304" pitchFamily="18" charset="0"/>
              </a:rPr>
              <a:t>="anonymous"&gt;&lt;/script&gt;</a:t>
            </a:r>
          </a:p>
          <a:p>
            <a:r>
              <a:rPr lang="en-IN" sz="1800" b="0" dirty="0">
                <a:effectLst/>
                <a:latin typeface="Times New Roman" panose="02020603050405020304" pitchFamily="18" charset="0"/>
                <a:cs typeface="Times New Roman" panose="02020603050405020304" pitchFamily="18" charset="0"/>
              </a:rPr>
              <a:t>  &lt;/body&gt;</a:t>
            </a:r>
          </a:p>
          <a:p>
            <a:r>
              <a:rPr lang="en-IN" sz="1800" b="0" dirty="0">
                <a:effectLst/>
                <a:latin typeface="Times New Roman" panose="02020603050405020304" pitchFamily="18" charset="0"/>
                <a:cs typeface="Times New Roman" panose="02020603050405020304" pitchFamily="18" charset="0"/>
              </a:rPr>
              <a:t>&lt;/html&gt;</a:t>
            </a:r>
          </a:p>
        </p:txBody>
      </p:sp>
    </p:spTree>
    <p:extLst>
      <p:ext uri="{BB962C8B-B14F-4D97-AF65-F5344CB8AC3E}">
        <p14:creationId xmlns:p14="http://schemas.microsoft.com/office/powerpoint/2010/main" val="309786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00" y="137240"/>
            <a:ext cx="2133600" cy="646331"/>
          </a:xfrm>
          <a:prstGeom prst="rect">
            <a:avLst/>
          </a:prstGeom>
          <a:noFill/>
        </p:spPr>
        <p:txBody>
          <a:bodyPr wrap="square" rtlCol="0">
            <a:spAutoFit/>
          </a:bodyPr>
          <a:lstStyle/>
          <a:p>
            <a:pPr algn="ctr"/>
            <a:r>
              <a:rPr lang="en-US" sz="3600" b="1" dirty="0">
                <a:solidFill>
                  <a:schemeClr val="accent1">
                    <a:lumMod val="75000"/>
                  </a:schemeClr>
                </a:solidFill>
              </a:rPr>
              <a:t>Content</a:t>
            </a:r>
          </a:p>
        </p:txBody>
      </p:sp>
      <p:graphicFrame>
        <p:nvGraphicFramePr>
          <p:cNvPr id="4" name="Table 3"/>
          <p:cNvGraphicFramePr>
            <a:graphicFrameLocks noGrp="1"/>
          </p:cNvGraphicFramePr>
          <p:nvPr>
            <p:extLst>
              <p:ext uri="{D42A27DB-BD31-4B8C-83A1-F6EECF244321}">
                <p14:modId xmlns:p14="http://schemas.microsoft.com/office/powerpoint/2010/main" val="1896553960"/>
              </p:ext>
            </p:extLst>
          </p:nvPr>
        </p:nvGraphicFramePr>
        <p:xfrm>
          <a:off x="914400" y="1061720"/>
          <a:ext cx="5029200" cy="778256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000"/>
                    </a:ext>
                  </a:extLst>
                </a:gridCol>
                <a:gridCol w="3243943">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216863">
                <a:tc>
                  <a:txBody>
                    <a:bodyPr/>
                    <a:lstStyle/>
                    <a:p>
                      <a:r>
                        <a:rPr lang="en-US" dirty="0"/>
                        <a:t>S. No</a:t>
                      </a:r>
                    </a:p>
                  </a:txBody>
                  <a:tcPr/>
                </a:tc>
                <a:tc>
                  <a:txBody>
                    <a:bodyPr/>
                    <a:lstStyle/>
                    <a:p>
                      <a:r>
                        <a:rPr lang="en-US" dirty="0"/>
                        <a:t>Description</a:t>
                      </a:r>
                    </a:p>
                  </a:txBody>
                  <a:tcPr/>
                </a:tc>
                <a:tc>
                  <a:txBody>
                    <a:bodyPr/>
                    <a:lstStyle/>
                    <a:p>
                      <a:r>
                        <a:rPr lang="en-US" dirty="0"/>
                        <a:t>Page No</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Introduction</a:t>
                      </a:r>
                    </a:p>
                  </a:txBody>
                  <a:tcPr/>
                </a:tc>
                <a:tc>
                  <a:txBody>
                    <a:bodyPr/>
                    <a:lstStyle/>
                    <a:p>
                      <a:r>
                        <a:rPr lang="en-US" dirty="0"/>
                        <a:t>1-2</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Objective</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Project Report Layout</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dirty="0"/>
                        <a:t>Technologies Used</a:t>
                      </a:r>
                    </a:p>
                  </a:txBody>
                  <a:tcPr/>
                </a:tc>
                <a:tc>
                  <a:txBody>
                    <a:bodyPr/>
                    <a:lstStyle/>
                    <a:p>
                      <a:r>
                        <a:rPr lang="en-US" dirty="0"/>
                        <a:t>5</a:t>
                      </a:r>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dirty="0"/>
                        <a:t>Innovativeness and Usefulness</a:t>
                      </a:r>
                    </a:p>
                  </a:txBody>
                  <a:tcPr/>
                </a:tc>
                <a:tc>
                  <a:txBody>
                    <a:bodyPr/>
                    <a:lstStyle/>
                    <a:p>
                      <a:r>
                        <a:rPr lang="en-US" dirty="0"/>
                        <a:t>6-7</a:t>
                      </a:r>
                    </a:p>
                  </a:txBody>
                  <a:tcPr/>
                </a:tc>
                <a:extLst>
                  <a:ext uri="{0D108BD9-81ED-4DB2-BD59-A6C34878D82A}">
                    <a16:rowId xmlns:a16="http://schemas.microsoft.com/office/drawing/2014/main" val="10005"/>
                  </a:ext>
                </a:extLst>
              </a:tr>
              <a:tr h="370840">
                <a:tc>
                  <a:txBody>
                    <a:bodyPr/>
                    <a:lstStyle/>
                    <a:p>
                      <a:r>
                        <a:rPr lang="en-US" dirty="0"/>
                        <a:t>6</a:t>
                      </a:r>
                    </a:p>
                  </a:txBody>
                  <a:tcPr/>
                </a:tc>
                <a:tc>
                  <a:txBody>
                    <a:bodyPr/>
                    <a:lstStyle/>
                    <a:p>
                      <a:r>
                        <a:rPr lang="en-US" dirty="0"/>
                        <a:t>Data Flow Diagram</a:t>
                      </a:r>
                    </a:p>
                  </a:txBody>
                  <a:tcPr/>
                </a:tc>
                <a:tc>
                  <a:txBody>
                    <a:bodyPr/>
                    <a:lstStyle/>
                    <a:p>
                      <a:r>
                        <a:rPr lang="en-US" dirty="0"/>
                        <a:t>8</a:t>
                      </a:r>
                    </a:p>
                  </a:txBody>
                  <a:tcPr/>
                </a:tc>
                <a:extLst>
                  <a:ext uri="{0D108BD9-81ED-4DB2-BD59-A6C34878D82A}">
                    <a16:rowId xmlns:a16="http://schemas.microsoft.com/office/drawing/2014/main" val="3378375035"/>
                  </a:ext>
                </a:extLst>
              </a:tr>
              <a:tr h="370840">
                <a:tc>
                  <a:txBody>
                    <a:bodyPr/>
                    <a:lstStyle/>
                    <a:p>
                      <a:r>
                        <a:rPr lang="en-US" dirty="0"/>
                        <a:t>7</a:t>
                      </a:r>
                    </a:p>
                  </a:txBody>
                  <a:tcPr/>
                </a:tc>
                <a:tc>
                  <a:txBody>
                    <a:bodyPr/>
                    <a:lstStyle/>
                    <a:p>
                      <a:r>
                        <a:rPr lang="en-US" dirty="0"/>
                        <a:t>Code for admin.py/apps.py</a:t>
                      </a:r>
                    </a:p>
                  </a:txBody>
                  <a:tcPr/>
                </a:tc>
                <a:tc>
                  <a:txBody>
                    <a:bodyPr/>
                    <a:lstStyle/>
                    <a:p>
                      <a:r>
                        <a:rPr lang="en-US" dirty="0"/>
                        <a:t>9</a:t>
                      </a:r>
                    </a:p>
                  </a:txBody>
                  <a:tcPr/>
                </a:tc>
                <a:extLst>
                  <a:ext uri="{0D108BD9-81ED-4DB2-BD59-A6C34878D82A}">
                    <a16:rowId xmlns:a16="http://schemas.microsoft.com/office/drawing/2014/main" val="2001001087"/>
                  </a:ext>
                </a:extLst>
              </a:tr>
              <a:tr h="370840">
                <a:tc>
                  <a:txBody>
                    <a:bodyPr/>
                    <a:lstStyle/>
                    <a:p>
                      <a:r>
                        <a:rPr lang="en-US" dirty="0"/>
                        <a:t>8</a:t>
                      </a:r>
                    </a:p>
                  </a:txBody>
                  <a:tcPr/>
                </a:tc>
                <a:tc>
                  <a:txBody>
                    <a:bodyPr/>
                    <a:lstStyle/>
                    <a:p>
                      <a:r>
                        <a:rPr lang="en-US" dirty="0"/>
                        <a:t>Code for models.py</a:t>
                      </a:r>
                    </a:p>
                  </a:txBody>
                  <a:tcPr/>
                </a:tc>
                <a:tc>
                  <a:txBody>
                    <a:bodyPr/>
                    <a:lstStyle/>
                    <a:p>
                      <a:r>
                        <a:rPr lang="en-US" dirty="0"/>
                        <a:t>10</a:t>
                      </a:r>
                    </a:p>
                  </a:txBody>
                  <a:tcPr/>
                </a:tc>
                <a:extLst>
                  <a:ext uri="{0D108BD9-81ED-4DB2-BD59-A6C34878D82A}">
                    <a16:rowId xmlns:a16="http://schemas.microsoft.com/office/drawing/2014/main" val="2230076471"/>
                  </a:ext>
                </a:extLst>
              </a:tr>
              <a:tr h="370840">
                <a:tc>
                  <a:txBody>
                    <a:bodyPr/>
                    <a:lstStyle/>
                    <a:p>
                      <a:r>
                        <a:rPr lang="en-US" dirty="0"/>
                        <a:t>9</a:t>
                      </a:r>
                    </a:p>
                  </a:txBody>
                  <a:tcPr/>
                </a:tc>
                <a:tc>
                  <a:txBody>
                    <a:bodyPr/>
                    <a:lstStyle/>
                    <a:p>
                      <a:r>
                        <a:rPr lang="en-US" dirty="0"/>
                        <a:t>Code for urls.py</a:t>
                      </a:r>
                    </a:p>
                  </a:txBody>
                  <a:tcPr/>
                </a:tc>
                <a:tc>
                  <a:txBody>
                    <a:bodyPr/>
                    <a:lstStyle/>
                    <a:p>
                      <a:r>
                        <a:rPr lang="en-US" dirty="0"/>
                        <a:t>11</a:t>
                      </a:r>
                    </a:p>
                  </a:txBody>
                  <a:tcPr/>
                </a:tc>
                <a:extLst>
                  <a:ext uri="{0D108BD9-81ED-4DB2-BD59-A6C34878D82A}">
                    <a16:rowId xmlns:a16="http://schemas.microsoft.com/office/drawing/2014/main" val="1426694307"/>
                  </a:ext>
                </a:extLst>
              </a:tr>
              <a:tr h="370840">
                <a:tc>
                  <a:txBody>
                    <a:bodyPr/>
                    <a:lstStyle/>
                    <a:p>
                      <a:r>
                        <a:rPr lang="en-US" dirty="0"/>
                        <a:t>10</a:t>
                      </a:r>
                    </a:p>
                  </a:txBody>
                  <a:tcPr/>
                </a:tc>
                <a:tc>
                  <a:txBody>
                    <a:bodyPr/>
                    <a:lstStyle/>
                    <a:p>
                      <a:r>
                        <a:rPr lang="en-US" dirty="0"/>
                        <a:t>Code for views.py</a:t>
                      </a:r>
                    </a:p>
                  </a:txBody>
                  <a:tcPr/>
                </a:tc>
                <a:tc>
                  <a:txBody>
                    <a:bodyPr/>
                    <a:lstStyle/>
                    <a:p>
                      <a:r>
                        <a:rPr lang="en-US" dirty="0"/>
                        <a:t>12-14</a:t>
                      </a:r>
                    </a:p>
                  </a:txBody>
                  <a:tcPr/>
                </a:tc>
                <a:extLst>
                  <a:ext uri="{0D108BD9-81ED-4DB2-BD59-A6C34878D82A}">
                    <a16:rowId xmlns:a16="http://schemas.microsoft.com/office/drawing/2014/main" val="2925328259"/>
                  </a:ext>
                </a:extLst>
              </a:tr>
              <a:tr h="370840">
                <a:tc>
                  <a:txBody>
                    <a:bodyPr/>
                    <a:lstStyle/>
                    <a:p>
                      <a:r>
                        <a:rPr lang="en-US" dirty="0"/>
                        <a:t>11</a:t>
                      </a:r>
                    </a:p>
                  </a:txBody>
                  <a:tcPr/>
                </a:tc>
                <a:tc>
                  <a:txBody>
                    <a:bodyPr/>
                    <a:lstStyle/>
                    <a:p>
                      <a:r>
                        <a:rPr lang="en-US" dirty="0"/>
                        <a:t>Code for base.html</a:t>
                      </a:r>
                    </a:p>
                  </a:txBody>
                  <a:tcPr/>
                </a:tc>
                <a:tc>
                  <a:txBody>
                    <a:bodyPr/>
                    <a:lstStyle/>
                    <a:p>
                      <a:r>
                        <a:rPr lang="en-US" dirty="0"/>
                        <a:t>15-17</a:t>
                      </a:r>
                    </a:p>
                  </a:txBody>
                  <a:tcPr/>
                </a:tc>
                <a:extLst>
                  <a:ext uri="{0D108BD9-81ED-4DB2-BD59-A6C34878D82A}">
                    <a16:rowId xmlns:a16="http://schemas.microsoft.com/office/drawing/2014/main" val="137372665"/>
                  </a:ext>
                </a:extLst>
              </a:tr>
              <a:tr h="370840">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home.html</a:t>
                      </a:r>
                    </a:p>
                  </a:txBody>
                  <a:tcPr/>
                </a:tc>
                <a:tc>
                  <a:txBody>
                    <a:bodyPr/>
                    <a:lstStyle/>
                    <a:p>
                      <a:r>
                        <a:rPr lang="en-US" dirty="0"/>
                        <a:t>18</a:t>
                      </a:r>
                    </a:p>
                  </a:txBody>
                  <a:tcPr/>
                </a:tc>
                <a:extLst>
                  <a:ext uri="{0D108BD9-81ED-4DB2-BD59-A6C34878D82A}">
                    <a16:rowId xmlns:a16="http://schemas.microsoft.com/office/drawing/2014/main" val="1665742475"/>
                  </a:ext>
                </a:extLst>
              </a:tr>
              <a:tr h="370840">
                <a:tc>
                  <a:txBody>
                    <a:bodyPr/>
                    <a:lstStyle/>
                    <a:p>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inventory.html</a:t>
                      </a:r>
                    </a:p>
                  </a:txBody>
                  <a:tcPr/>
                </a:tc>
                <a:tc>
                  <a:txBody>
                    <a:bodyPr/>
                    <a:lstStyle/>
                    <a:p>
                      <a:r>
                        <a:rPr lang="en-US" dirty="0"/>
                        <a:t>19</a:t>
                      </a:r>
                    </a:p>
                  </a:txBody>
                  <a:tcPr/>
                </a:tc>
                <a:extLst>
                  <a:ext uri="{0D108BD9-81ED-4DB2-BD59-A6C34878D82A}">
                    <a16:rowId xmlns:a16="http://schemas.microsoft.com/office/drawing/2014/main" val="1260594402"/>
                  </a:ext>
                </a:extLst>
              </a:tr>
              <a:tr h="370840">
                <a:tc>
                  <a:txBody>
                    <a:bodyPr/>
                    <a:lstStyle/>
                    <a:p>
                      <a:r>
                        <a:rPr lang="en-US"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search.html</a:t>
                      </a:r>
                    </a:p>
                  </a:txBody>
                  <a:tcPr/>
                </a:tc>
                <a:tc>
                  <a:txBody>
                    <a:bodyPr/>
                    <a:lstStyle/>
                    <a:p>
                      <a:r>
                        <a:rPr lang="en-US" dirty="0"/>
                        <a:t>20-21</a:t>
                      </a:r>
                    </a:p>
                  </a:txBody>
                  <a:tcPr/>
                </a:tc>
                <a:extLst>
                  <a:ext uri="{0D108BD9-81ED-4DB2-BD59-A6C34878D82A}">
                    <a16:rowId xmlns:a16="http://schemas.microsoft.com/office/drawing/2014/main" val="1590445481"/>
                  </a:ext>
                </a:extLst>
              </a:tr>
              <a:tr h="370840">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signin.html</a:t>
                      </a:r>
                    </a:p>
                  </a:txBody>
                  <a:tcPr/>
                </a:tc>
                <a:tc>
                  <a:txBody>
                    <a:bodyPr/>
                    <a:lstStyle/>
                    <a:p>
                      <a:r>
                        <a:rPr lang="en-US" dirty="0"/>
                        <a:t>22-23</a:t>
                      </a:r>
                    </a:p>
                  </a:txBody>
                  <a:tcPr/>
                </a:tc>
                <a:extLst>
                  <a:ext uri="{0D108BD9-81ED-4DB2-BD59-A6C34878D82A}">
                    <a16:rowId xmlns:a16="http://schemas.microsoft.com/office/drawing/2014/main" val="4112377426"/>
                  </a:ext>
                </a:extLst>
              </a:tr>
              <a:tr h="370840">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signup.html</a:t>
                      </a:r>
                    </a:p>
                  </a:txBody>
                  <a:tcPr/>
                </a:tc>
                <a:tc>
                  <a:txBody>
                    <a:bodyPr/>
                    <a:lstStyle/>
                    <a:p>
                      <a:r>
                        <a:rPr lang="en-US" dirty="0"/>
                        <a:t>24-26</a:t>
                      </a:r>
                    </a:p>
                  </a:txBody>
                  <a:tcPr/>
                </a:tc>
                <a:extLst>
                  <a:ext uri="{0D108BD9-81ED-4DB2-BD59-A6C34878D82A}">
                    <a16:rowId xmlns:a16="http://schemas.microsoft.com/office/drawing/2014/main" val="1067606718"/>
                  </a:ext>
                </a:extLst>
              </a:tr>
              <a:tr h="370840">
                <a:tc>
                  <a:txBody>
                    <a:bodyPr/>
                    <a:lstStyle/>
                    <a:p>
                      <a:r>
                        <a:rPr lang="en-US" dirty="0"/>
                        <a:t>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for additem.html</a:t>
                      </a:r>
                    </a:p>
                  </a:txBody>
                  <a:tcPr/>
                </a:tc>
                <a:tc>
                  <a:txBody>
                    <a:bodyPr/>
                    <a:lstStyle/>
                    <a:p>
                      <a:r>
                        <a:rPr lang="en-US" dirty="0"/>
                        <a:t>27-28</a:t>
                      </a:r>
                    </a:p>
                  </a:txBody>
                  <a:tcPr/>
                </a:tc>
                <a:extLst>
                  <a:ext uri="{0D108BD9-81ED-4DB2-BD59-A6C34878D82A}">
                    <a16:rowId xmlns:a16="http://schemas.microsoft.com/office/drawing/2014/main" val="1944264735"/>
                  </a:ext>
                </a:extLst>
              </a:tr>
              <a:tr h="370840">
                <a:tc>
                  <a:txBody>
                    <a:bodyPr/>
                    <a:lstStyle/>
                    <a:p>
                      <a:r>
                        <a:rPr lang="en-US" dirty="0"/>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Snapshots of The directory</a:t>
                      </a:r>
                    </a:p>
                  </a:txBody>
                  <a:tcPr/>
                </a:tc>
                <a:tc>
                  <a:txBody>
                    <a:bodyPr/>
                    <a:lstStyle/>
                    <a:p>
                      <a:r>
                        <a:rPr lang="en-US" dirty="0"/>
                        <a:t>29</a:t>
                      </a:r>
                    </a:p>
                  </a:txBody>
                  <a:tcPr/>
                </a:tc>
                <a:extLst>
                  <a:ext uri="{0D108BD9-81ED-4DB2-BD59-A6C34878D82A}">
                    <a16:rowId xmlns:a16="http://schemas.microsoft.com/office/drawing/2014/main" val="672005350"/>
                  </a:ext>
                </a:extLst>
              </a:tr>
              <a:tr h="370840">
                <a:tc>
                  <a:txBody>
                    <a:bodyPr/>
                    <a:lstStyle/>
                    <a:p>
                      <a:r>
                        <a:rPr lang="en-US" dirty="0"/>
                        <a:t>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Snapshots of The software</a:t>
                      </a:r>
                    </a:p>
                  </a:txBody>
                  <a:tcPr/>
                </a:tc>
                <a:tc>
                  <a:txBody>
                    <a:bodyPr/>
                    <a:lstStyle/>
                    <a:p>
                      <a:r>
                        <a:rPr lang="en-US" dirty="0"/>
                        <a:t>30-32</a:t>
                      </a:r>
                    </a:p>
                  </a:txBody>
                  <a:tcPr/>
                </a:tc>
                <a:extLst>
                  <a:ext uri="{0D108BD9-81ED-4DB2-BD59-A6C34878D82A}">
                    <a16:rowId xmlns:a16="http://schemas.microsoft.com/office/drawing/2014/main" val="1557835043"/>
                  </a:ext>
                </a:extLst>
              </a:tr>
              <a:tr h="370840">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Conclusion</a:t>
                      </a:r>
                    </a:p>
                  </a:txBody>
                  <a:tcPr/>
                </a:tc>
                <a:tc>
                  <a:txBody>
                    <a:bodyPr/>
                    <a:lstStyle/>
                    <a:p>
                      <a:r>
                        <a:rPr lang="en-US" dirty="0"/>
                        <a:t>33</a:t>
                      </a:r>
                    </a:p>
                  </a:txBody>
                  <a:tcPr/>
                </a:tc>
                <a:extLst>
                  <a:ext uri="{0D108BD9-81ED-4DB2-BD59-A6C34878D82A}">
                    <a16:rowId xmlns:a16="http://schemas.microsoft.com/office/drawing/2014/main" val="2620348747"/>
                  </a:ext>
                </a:extLst>
              </a:tr>
            </a:tbl>
          </a:graphicData>
        </a:graphic>
      </p:graphicFrame>
      <p:sp>
        <p:nvSpPr>
          <p:cNvPr id="6" name="Footer Placeholder 5"/>
          <p:cNvSpPr>
            <a:spLocks noGrp="1"/>
          </p:cNvSpPr>
          <p:nvPr>
            <p:ph type="ftr" sz="quarter" idx="11"/>
          </p:nvPr>
        </p:nvSpPr>
        <p:spPr/>
        <p:txBody>
          <a:bodyPr/>
          <a:lstStyle/>
          <a:p>
            <a:r>
              <a:rPr lang="en-US"/>
              <a:t>Development of Program for Warranty Management coach safety component</a:t>
            </a:r>
            <a:endParaRPr lang="en-US" dirty="0"/>
          </a:p>
        </p:txBody>
      </p:sp>
      <p:sp>
        <p:nvSpPr>
          <p:cNvPr id="2" name="Slide Number Placeholder 1">
            <a:extLst>
              <a:ext uri="{FF2B5EF4-FFF2-40B4-BE49-F238E27FC236}">
                <a16:creationId xmlns:a16="http://schemas.microsoft.com/office/drawing/2014/main" id="{9F386292-4B7C-416D-9E31-2C6B7826007F}"/>
              </a:ext>
            </a:extLst>
          </p:cNvPr>
          <p:cNvSpPr>
            <a:spLocks noGrp="1"/>
          </p:cNvSpPr>
          <p:nvPr>
            <p:ph type="sldNum" sz="quarter" idx="12"/>
          </p:nvPr>
        </p:nvSpPr>
        <p:spPr/>
        <p:txBody>
          <a:bodyPr/>
          <a:lstStyle/>
          <a:p>
            <a:fld id="{2F0A8378-C882-4A2C-9E46-BA4B7647922B}"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0EF9F-3E46-4CD2-88C4-DD25315E131D}"/>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8ECB2E2A-38D6-4C59-B9F9-83318A6A03E0}"/>
              </a:ext>
            </a:extLst>
          </p:cNvPr>
          <p:cNvSpPr>
            <a:spLocks noGrp="1"/>
          </p:cNvSpPr>
          <p:nvPr>
            <p:ph type="sldNum" sz="quarter" idx="12"/>
          </p:nvPr>
        </p:nvSpPr>
        <p:spPr/>
        <p:txBody>
          <a:bodyPr/>
          <a:lstStyle/>
          <a:p>
            <a:r>
              <a:rPr lang="en-US" dirty="0"/>
              <a:t>27</a:t>
            </a:r>
          </a:p>
        </p:txBody>
      </p:sp>
      <p:sp>
        <p:nvSpPr>
          <p:cNvPr id="4" name="TextBox 3">
            <a:extLst>
              <a:ext uri="{FF2B5EF4-FFF2-40B4-BE49-F238E27FC236}">
                <a16:creationId xmlns:a16="http://schemas.microsoft.com/office/drawing/2014/main" id="{C18F9B6F-F92D-4158-BC77-C33488D61F0C}"/>
              </a:ext>
            </a:extLst>
          </p:cNvPr>
          <p:cNvSpPr txBox="1"/>
          <p:nvPr/>
        </p:nvSpPr>
        <p:spPr>
          <a:xfrm>
            <a:off x="914400" y="533400"/>
            <a:ext cx="5334000" cy="646331"/>
          </a:xfrm>
          <a:prstGeom prst="rect">
            <a:avLst/>
          </a:prstGeom>
          <a:noFill/>
        </p:spPr>
        <p:txBody>
          <a:bodyPr wrap="square">
            <a:spAutoFit/>
          </a:bodyPr>
          <a:lstStyle/>
          <a:p>
            <a:r>
              <a:rPr lang="en-US" sz="3600" b="1" dirty="0">
                <a:solidFill>
                  <a:schemeClr val="accent1">
                    <a:lumMod val="75000"/>
                  </a:schemeClr>
                </a:solidFill>
              </a:rPr>
              <a:t>Code For additem.html</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5C132A7C-67D9-4C3E-915D-77D651E86C9F}"/>
              </a:ext>
            </a:extLst>
          </p:cNvPr>
          <p:cNvSpPr txBox="1"/>
          <p:nvPr/>
        </p:nvSpPr>
        <p:spPr>
          <a:xfrm>
            <a:off x="533400" y="1564189"/>
            <a:ext cx="5562600" cy="7478970"/>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 extends 'base.html' %}</a:t>
            </a:r>
          </a:p>
          <a:p>
            <a:r>
              <a:rPr lang="en-IN" sz="1600" b="0" dirty="0">
                <a:effectLst/>
                <a:latin typeface="Times New Roman" panose="02020603050405020304" pitchFamily="18" charset="0"/>
                <a:cs typeface="Times New Roman" panose="02020603050405020304" pitchFamily="18" charset="0"/>
              </a:rPr>
              <a:t>{% load static %}</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block title %}</a:t>
            </a:r>
            <a:r>
              <a:rPr lang="en-IN" sz="1600" b="0" dirty="0" err="1">
                <a:effectLst/>
                <a:latin typeface="Times New Roman" panose="02020603050405020304" pitchFamily="18" charset="0"/>
                <a:cs typeface="Times New Roman" panose="02020603050405020304" pitchFamily="18" charset="0"/>
              </a:rPr>
              <a:t>Inventary</a:t>
            </a: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title %}</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block head %}</a:t>
            </a:r>
          </a:p>
          <a:p>
            <a:r>
              <a:rPr lang="en-IN" sz="1600" b="0" dirty="0">
                <a:effectLst/>
                <a:latin typeface="Times New Roman" panose="02020603050405020304" pitchFamily="18" charset="0"/>
                <a:cs typeface="Times New Roman" panose="02020603050405020304" pitchFamily="18" charset="0"/>
              </a:rPr>
              <a:t>&lt;link </a:t>
            </a:r>
            <a:r>
              <a:rPr lang="en-IN" sz="1600" b="0" dirty="0" err="1">
                <a:effectLst/>
                <a:latin typeface="Times New Roman" panose="02020603050405020304" pitchFamily="18" charset="0"/>
                <a:cs typeface="Times New Roman" panose="02020603050405020304" pitchFamily="18" charset="0"/>
              </a:rPr>
              <a:t>rel</a:t>
            </a:r>
            <a:r>
              <a:rPr lang="en-IN" sz="1600" b="0" dirty="0">
                <a:effectLst/>
                <a:latin typeface="Times New Roman" panose="02020603050405020304" pitchFamily="18" charset="0"/>
                <a:cs typeface="Times New Roman" panose="02020603050405020304" pitchFamily="18" charset="0"/>
              </a:rPr>
              <a:t>="stylesheet" </a:t>
            </a:r>
            <a:r>
              <a:rPr lang="en-IN" sz="1600" b="0" dirty="0" err="1">
                <a:effectLst/>
                <a:latin typeface="Times New Roman" panose="02020603050405020304" pitchFamily="18" charset="0"/>
                <a:cs typeface="Times New Roman" panose="02020603050405020304" pitchFamily="18" charset="0"/>
              </a:rPr>
              <a:t>href</a:t>
            </a:r>
            <a:r>
              <a:rPr lang="en-IN" sz="1600" b="0" dirty="0">
                <a:effectLst/>
                <a:latin typeface="Times New Roman" panose="02020603050405020304" pitchFamily="18" charset="0"/>
                <a:cs typeface="Times New Roman" panose="02020603050405020304" pitchFamily="18" charset="0"/>
              </a:rPr>
              <a:t>="{% static 'additem.css' %}"&gt;</a:t>
            </a:r>
          </a:p>
          <a:p>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head %}</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block body %}</a:t>
            </a:r>
          </a:p>
          <a:p>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&lt;div class="wrapper"&gt;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registration_form</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 class="title"&gt;</a:t>
            </a:r>
          </a:p>
          <a:p>
            <a:r>
              <a:rPr lang="en-IN" sz="1600" b="0" dirty="0">
                <a:effectLst/>
                <a:latin typeface="Times New Roman" panose="02020603050405020304" pitchFamily="18" charset="0"/>
                <a:cs typeface="Times New Roman" panose="02020603050405020304" pitchFamily="18" charset="0"/>
              </a:rPr>
              <a:t>            Item details</a:t>
            </a:r>
          </a:p>
          <a:p>
            <a:r>
              <a:rPr lang="en-IN" sz="1600" b="0" dirty="0">
                <a:effectLst/>
                <a:latin typeface="Times New Roman" panose="02020603050405020304" pitchFamily="18" charset="0"/>
                <a:cs typeface="Times New Roman" panose="02020603050405020304" pitchFamily="18" charset="0"/>
              </a:rPr>
              <a:t>        &lt;/div&gt;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&lt;form method="POST" action="/</a:t>
            </a:r>
            <a:r>
              <a:rPr lang="en-IN" sz="1600" b="0" dirty="0" err="1">
                <a:effectLst/>
                <a:latin typeface="Times New Roman" panose="02020603050405020304" pitchFamily="18" charset="0"/>
                <a:cs typeface="Times New Roman" panose="02020603050405020304" pitchFamily="18" charset="0"/>
              </a:rPr>
              <a:t>additem</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 </a:t>
            </a:r>
            <a:r>
              <a:rPr lang="en-IN" sz="1600" b="0" dirty="0" err="1">
                <a:effectLst/>
                <a:latin typeface="Times New Roman" panose="02020603050405020304" pitchFamily="18" charset="0"/>
                <a:cs typeface="Times New Roman" panose="02020603050405020304" pitchFamily="18" charset="0"/>
              </a:rPr>
              <a:t>csrf_token</a:t>
            </a:r>
            <a:r>
              <a:rPr lang="en-IN" sz="1600" b="0" dirty="0">
                <a:effectLst/>
                <a:latin typeface="Times New Roman" panose="02020603050405020304" pitchFamily="18" charset="0"/>
                <a:cs typeface="Times New Roman" panose="02020603050405020304" pitchFamily="18" charset="0"/>
              </a:rPr>
              <a:t> %}</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form_wrap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input_grp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plno</a:t>
            </a:r>
            <a:r>
              <a:rPr lang="en-IN" sz="1600" b="0" dirty="0">
                <a:effectLst/>
                <a:latin typeface="Times New Roman" panose="02020603050405020304" pitchFamily="18" charset="0"/>
                <a:cs typeface="Times New Roman" panose="02020603050405020304" pitchFamily="18" charset="0"/>
              </a:rPr>
              <a:t>"&gt;PL NO.&lt;/label&gt;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plno</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plno</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realtedplno</a:t>
            </a:r>
            <a:r>
              <a:rPr lang="en-IN" sz="1600" b="0" dirty="0">
                <a:effectLst/>
                <a:latin typeface="Times New Roman" panose="02020603050405020304" pitchFamily="18" charset="0"/>
                <a:cs typeface="Times New Roman" panose="02020603050405020304" pitchFamily="18" charset="0"/>
              </a:rPr>
              <a:t>"&gt;Related PL NO.&lt;/label&gt;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relatedplno</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relatedplno</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58978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2128C9-26ED-4677-A0BB-0B349FBA7642}"/>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26369362-6A30-4A29-8105-2127043D30AB}"/>
              </a:ext>
            </a:extLst>
          </p:cNvPr>
          <p:cNvSpPr>
            <a:spLocks noGrp="1"/>
          </p:cNvSpPr>
          <p:nvPr>
            <p:ph type="sldNum" sz="quarter" idx="12"/>
          </p:nvPr>
        </p:nvSpPr>
        <p:spPr/>
        <p:txBody>
          <a:bodyPr/>
          <a:lstStyle/>
          <a:p>
            <a:r>
              <a:rPr lang="en-US" dirty="0"/>
              <a:t>28</a:t>
            </a:r>
          </a:p>
        </p:txBody>
      </p:sp>
      <p:sp>
        <p:nvSpPr>
          <p:cNvPr id="5" name="TextBox 4">
            <a:extLst>
              <a:ext uri="{FF2B5EF4-FFF2-40B4-BE49-F238E27FC236}">
                <a16:creationId xmlns:a16="http://schemas.microsoft.com/office/drawing/2014/main" id="{9C23E063-CF2F-49B6-88D4-EC62AE35D9D6}"/>
              </a:ext>
            </a:extLst>
          </p:cNvPr>
          <p:cNvSpPr txBox="1"/>
          <p:nvPr/>
        </p:nvSpPr>
        <p:spPr>
          <a:xfrm>
            <a:off x="685800" y="844183"/>
            <a:ext cx="5334000" cy="8710077"/>
          </a:xfrm>
          <a:prstGeom prst="rect">
            <a:avLst/>
          </a:prstGeom>
          <a:noFill/>
        </p:spPr>
        <p:txBody>
          <a:bodyPr wrap="square">
            <a:spAutoFit/>
          </a:bodyPr>
          <a:lstStyle/>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unifiedplno</a:t>
            </a:r>
            <a:r>
              <a:rPr lang="en-IN" sz="1600" b="0" dirty="0">
                <a:effectLst/>
                <a:latin typeface="Times New Roman" panose="02020603050405020304" pitchFamily="18" charset="0"/>
                <a:cs typeface="Times New Roman" panose="02020603050405020304" pitchFamily="18" charset="0"/>
              </a:rPr>
              <a:t>"&gt;Unified PL NO.&lt;/label&gt;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unifiedplno</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unifiedplno</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desc</a:t>
            </a:r>
            <a:r>
              <a:rPr lang="en-IN" sz="1600" b="0" dirty="0">
                <a:effectLst/>
                <a:latin typeface="Times New Roman" panose="02020603050405020304" pitchFamily="18" charset="0"/>
                <a:cs typeface="Times New Roman" panose="02020603050405020304" pitchFamily="18" charset="0"/>
              </a:rPr>
              <a:t>"&gt;Description&lt;/label&gt;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desc</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desc</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    </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aac</a:t>
            </a:r>
            <a:r>
              <a:rPr lang="en-IN" sz="1600" b="0" dirty="0">
                <a:effectLst/>
                <a:latin typeface="Times New Roman" panose="02020603050405020304" pitchFamily="18" charset="0"/>
                <a:cs typeface="Times New Roman" panose="02020603050405020304" pitchFamily="18" charset="0"/>
              </a:rPr>
              <a:t>"&gt;AAC&lt;/label&gt;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aac</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aac</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specno</a:t>
            </a:r>
            <a:r>
              <a:rPr lang="en-IN" sz="1600" b="0" dirty="0">
                <a:effectLst/>
                <a:latin typeface="Times New Roman" panose="02020603050405020304" pitchFamily="18" charset="0"/>
                <a:cs typeface="Times New Roman" panose="02020603050405020304" pitchFamily="18" charset="0"/>
              </a:rPr>
              <a:t>"&gt;Spec NO.&lt;/label&gt;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specno</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specno</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&lt;label for="</a:t>
            </a:r>
            <a:r>
              <a:rPr lang="en-IN" sz="1600" b="0" dirty="0" err="1">
                <a:effectLst/>
                <a:latin typeface="Times New Roman" panose="02020603050405020304" pitchFamily="18" charset="0"/>
                <a:cs typeface="Times New Roman" panose="02020603050405020304" pitchFamily="18" charset="0"/>
              </a:rPr>
              <a:t>gw</a:t>
            </a:r>
            <a:r>
              <a:rPr lang="en-IN" sz="1600" b="0" dirty="0">
                <a:effectLst/>
                <a:latin typeface="Times New Roman" panose="02020603050405020304" pitchFamily="18" charset="0"/>
                <a:cs typeface="Times New Roman" panose="02020603050405020304" pitchFamily="18" charset="0"/>
              </a:rPr>
              <a:t>"&gt;Guarantee/warranty&lt;/label&gt;</a:t>
            </a:r>
          </a:p>
          <a:p>
            <a:r>
              <a:rPr lang="en-IN" sz="1600" b="0" dirty="0">
                <a:effectLst/>
                <a:latin typeface="Times New Roman" panose="02020603050405020304" pitchFamily="18" charset="0"/>
                <a:cs typeface="Times New Roman" panose="02020603050405020304" pitchFamily="18" charset="0"/>
              </a:rPr>
              <a:t>                    &lt;input type="text" id="</a:t>
            </a:r>
            <a:r>
              <a:rPr lang="en-IN" sz="1600" b="0" dirty="0" err="1">
                <a:effectLst/>
                <a:latin typeface="Times New Roman" panose="02020603050405020304" pitchFamily="18" charset="0"/>
                <a:cs typeface="Times New Roman" panose="02020603050405020304" pitchFamily="18" charset="0"/>
              </a:rPr>
              <a:t>gw</a:t>
            </a:r>
            <a:r>
              <a:rPr lang="en-IN" sz="1600" b="0" dirty="0">
                <a:effectLst/>
                <a:latin typeface="Times New Roman" panose="02020603050405020304" pitchFamily="18" charset="0"/>
                <a:cs typeface="Times New Roman" panose="02020603050405020304" pitchFamily="18" charset="0"/>
              </a:rPr>
              <a:t>" name="</a:t>
            </a:r>
            <a:r>
              <a:rPr lang="en-IN" sz="1600" b="0" dirty="0" err="1">
                <a:effectLst/>
                <a:latin typeface="Times New Roman" panose="02020603050405020304" pitchFamily="18" charset="0"/>
                <a:cs typeface="Times New Roman" panose="02020603050405020304" pitchFamily="18" charset="0"/>
              </a:rPr>
              <a:t>gw</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 class="</a:t>
            </a:r>
            <a:r>
              <a:rPr lang="en-IN" sz="1600" b="0" dirty="0" err="1">
                <a:effectLst/>
                <a:latin typeface="Times New Roman" panose="02020603050405020304" pitchFamily="18" charset="0"/>
                <a:cs typeface="Times New Roman" panose="02020603050405020304" pitchFamily="18" charset="0"/>
              </a:rPr>
              <a:t>input_wrap</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&lt;input type="submit" value="submit" class="</a:t>
            </a:r>
            <a:r>
              <a:rPr lang="en-IN" sz="1600" b="0" dirty="0" err="1">
                <a:effectLst/>
                <a:latin typeface="Times New Roman" panose="02020603050405020304" pitchFamily="18" charset="0"/>
                <a:cs typeface="Times New Roman" panose="02020603050405020304" pitchFamily="18" charset="0"/>
              </a:rPr>
              <a:t>submit_btn</a:t>
            </a:r>
            <a:r>
              <a:rPr lang="en-IN" sz="1600" b="0" dirty="0">
                <a:effectLst/>
                <a:latin typeface="Times New Roman" panose="02020603050405020304" pitchFamily="18" charset="0"/>
                <a:cs typeface="Times New Roman" panose="02020603050405020304" pitchFamily="18" charset="0"/>
              </a:rPr>
              <a:t>"&gt;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        &lt;/form&gt;</a:t>
            </a:r>
          </a:p>
          <a:p>
            <a:r>
              <a:rPr lang="en-IN" sz="1600" b="0" dirty="0">
                <a:effectLst/>
                <a:latin typeface="Times New Roman" panose="02020603050405020304" pitchFamily="18" charset="0"/>
                <a:cs typeface="Times New Roman" panose="02020603050405020304" pitchFamily="18" charset="0"/>
              </a:rPr>
              <a:t>    &lt;/div&gt;</a:t>
            </a:r>
          </a:p>
          <a:p>
            <a:r>
              <a:rPr lang="en-IN" sz="1600" b="0" dirty="0">
                <a:effectLst/>
                <a:latin typeface="Times New Roman" panose="02020603050405020304" pitchFamily="18" charset="0"/>
                <a:cs typeface="Times New Roman" panose="02020603050405020304" pitchFamily="18" charset="0"/>
              </a:rPr>
              <a:t>&lt;/div&gt;</a:t>
            </a:r>
          </a:p>
          <a:p>
            <a:br>
              <a:rPr lang="en-IN" sz="1600" b="0" dirty="0">
                <a:effectLst/>
                <a:latin typeface="Times New Roman" panose="02020603050405020304" pitchFamily="18" charset="0"/>
                <a:cs typeface="Times New Roman" panose="02020603050405020304" pitchFamily="18" charset="0"/>
              </a:rPr>
            </a:br>
            <a:r>
              <a:rPr lang="en-IN" sz="1600" b="0" dirty="0">
                <a:effectLst/>
                <a:latin typeface="Times New Roman" panose="02020603050405020304" pitchFamily="18" charset="0"/>
                <a:cs typeface="Times New Roman" panose="02020603050405020304" pitchFamily="18" charset="0"/>
              </a:rPr>
              <a:t>{% </a:t>
            </a:r>
            <a:r>
              <a:rPr lang="en-IN" sz="1600" b="0" dirty="0" err="1">
                <a:effectLst/>
                <a:latin typeface="Times New Roman" panose="02020603050405020304" pitchFamily="18" charset="0"/>
                <a:cs typeface="Times New Roman" panose="02020603050405020304" pitchFamily="18" charset="0"/>
              </a:rPr>
              <a:t>endblock</a:t>
            </a:r>
            <a:r>
              <a:rPr lang="en-IN" sz="1600" b="0" dirty="0">
                <a:effectLst/>
                <a:latin typeface="Times New Roman" panose="02020603050405020304" pitchFamily="18" charset="0"/>
                <a:cs typeface="Times New Roman" panose="02020603050405020304" pitchFamily="18" charset="0"/>
              </a:rPr>
              <a:t> body %}</a:t>
            </a:r>
          </a:p>
          <a:p>
            <a:br>
              <a:rPr lang="en-IN" sz="1600" b="0" dirty="0">
                <a:effectLst/>
                <a:latin typeface="Consolas" panose="020B0609020204030204" pitchFamily="49" charset="0"/>
              </a:rPr>
            </a:br>
            <a:endParaRPr lang="en-IN" sz="1600" b="0" dirty="0">
              <a:effectLst/>
              <a:latin typeface="Consolas" panose="020B0609020204030204" pitchFamily="49" charset="0"/>
            </a:endParaRPr>
          </a:p>
        </p:txBody>
      </p:sp>
    </p:spTree>
    <p:extLst>
      <p:ext uri="{BB962C8B-B14F-4D97-AF65-F5344CB8AC3E}">
        <p14:creationId xmlns:p14="http://schemas.microsoft.com/office/powerpoint/2010/main" val="100655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6713B3-059F-4E42-AE8E-4D42E09366D2}"/>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12545FEE-C892-43CD-A568-ACB54881051F}"/>
              </a:ext>
            </a:extLst>
          </p:cNvPr>
          <p:cNvSpPr>
            <a:spLocks noGrp="1"/>
          </p:cNvSpPr>
          <p:nvPr>
            <p:ph type="sldNum" sz="quarter" idx="12"/>
          </p:nvPr>
        </p:nvSpPr>
        <p:spPr/>
        <p:txBody>
          <a:bodyPr/>
          <a:lstStyle/>
          <a:p>
            <a:r>
              <a:rPr lang="en-US" dirty="0"/>
              <a:t>29</a:t>
            </a:r>
          </a:p>
        </p:txBody>
      </p:sp>
      <p:sp>
        <p:nvSpPr>
          <p:cNvPr id="4" name="TextBox 3">
            <a:extLst>
              <a:ext uri="{FF2B5EF4-FFF2-40B4-BE49-F238E27FC236}">
                <a16:creationId xmlns:a16="http://schemas.microsoft.com/office/drawing/2014/main" id="{49EACA9B-A0C5-4799-B745-C7F6D14770E3}"/>
              </a:ext>
            </a:extLst>
          </p:cNvPr>
          <p:cNvSpPr txBox="1"/>
          <p:nvPr/>
        </p:nvSpPr>
        <p:spPr>
          <a:xfrm>
            <a:off x="786894" y="533399"/>
            <a:ext cx="5676900" cy="646331"/>
          </a:xfrm>
          <a:prstGeom prst="rect">
            <a:avLst/>
          </a:prstGeom>
          <a:noFill/>
        </p:spPr>
        <p:txBody>
          <a:bodyPr wrap="square" rtlCol="0">
            <a:spAutoFit/>
          </a:bodyPr>
          <a:lstStyle/>
          <a:p>
            <a:r>
              <a:rPr lang="en-US" sz="3600" b="1" dirty="0">
                <a:solidFill>
                  <a:schemeClr val="accent1">
                    <a:lumMod val="75000"/>
                  </a:schemeClr>
                </a:solidFill>
              </a:rPr>
              <a:t>Snapshots of The directory</a:t>
            </a:r>
            <a:endParaRPr lang="en-IN" sz="3600" b="1" dirty="0">
              <a:solidFill>
                <a:schemeClr val="accent1">
                  <a:lumMod val="75000"/>
                </a:schemeClr>
              </a:solidFill>
            </a:endParaRPr>
          </a:p>
        </p:txBody>
      </p:sp>
      <p:pic>
        <p:nvPicPr>
          <p:cNvPr id="6" name="Picture 5">
            <a:extLst>
              <a:ext uri="{FF2B5EF4-FFF2-40B4-BE49-F238E27FC236}">
                <a16:creationId xmlns:a16="http://schemas.microsoft.com/office/drawing/2014/main" id="{D8410106-BC2D-4670-B80A-B9B781C3C749}"/>
              </a:ext>
            </a:extLst>
          </p:cNvPr>
          <p:cNvPicPr>
            <a:picLocks noChangeAspect="1"/>
          </p:cNvPicPr>
          <p:nvPr/>
        </p:nvPicPr>
        <p:blipFill rotWithShape="1">
          <a:blip r:embed="rId2">
            <a:extLst>
              <a:ext uri="{28A0092B-C50C-407E-A947-70E740481C1C}">
                <a14:useLocalDpi xmlns:a14="http://schemas.microsoft.com/office/drawing/2010/main" val="0"/>
              </a:ext>
            </a:extLst>
          </a:blip>
          <a:srcRect l="-36053" t="1399" r="36053" b="-1399"/>
          <a:stretch/>
        </p:blipFill>
        <p:spPr>
          <a:xfrm>
            <a:off x="-1371600" y="1798887"/>
            <a:ext cx="4349998" cy="6763353"/>
          </a:xfrm>
          <a:prstGeom prst="rect">
            <a:avLst/>
          </a:prstGeom>
        </p:spPr>
      </p:pic>
      <p:pic>
        <p:nvPicPr>
          <p:cNvPr id="8" name="Picture 7">
            <a:extLst>
              <a:ext uri="{FF2B5EF4-FFF2-40B4-BE49-F238E27FC236}">
                <a16:creationId xmlns:a16="http://schemas.microsoft.com/office/drawing/2014/main" id="{6B049CD9-5DBF-4C18-839A-0BB8874615A1}"/>
              </a:ext>
            </a:extLst>
          </p:cNvPr>
          <p:cNvPicPr>
            <a:picLocks noChangeAspect="1"/>
          </p:cNvPicPr>
          <p:nvPr/>
        </p:nvPicPr>
        <p:blipFill rotWithShape="1">
          <a:blip r:embed="rId3">
            <a:extLst>
              <a:ext uri="{28A0092B-C50C-407E-A947-70E740481C1C}">
                <a14:useLocalDpi xmlns:a14="http://schemas.microsoft.com/office/drawing/2010/main" val="0"/>
              </a:ext>
            </a:extLst>
          </a:blip>
          <a:srcRect r="34882"/>
          <a:stretch/>
        </p:blipFill>
        <p:spPr>
          <a:xfrm>
            <a:off x="3653329" y="1798887"/>
            <a:ext cx="2810465" cy="6659313"/>
          </a:xfrm>
          <a:prstGeom prst="rect">
            <a:avLst/>
          </a:prstGeom>
        </p:spPr>
      </p:pic>
    </p:spTree>
    <p:extLst>
      <p:ext uri="{BB962C8B-B14F-4D97-AF65-F5344CB8AC3E}">
        <p14:creationId xmlns:p14="http://schemas.microsoft.com/office/powerpoint/2010/main" val="1690487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EDE297-41A3-44E1-ADA0-5031CD0E317E}"/>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57C5D6A6-56B3-4E76-A3DC-48F92502E8FE}"/>
              </a:ext>
            </a:extLst>
          </p:cNvPr>
          <p:cNvSpPr>
            <a:spLocks noGrp="1"/>
          </p:cNvSpPr>
          <p:nvPr>
            <p:ph type="sldNum" sz="quarter" idx="12"/>
          </p:nvPr>
        </p:nvSpPr>
        <p:spPr/>
        <p:txBody>
          <a:bodyPr/>
          <a:lstStyle/>
          <a:p>
            <a:r>
              <a:rPr lang="en-US" dirty="0"/>
              <a:t>30</a:t>
            </a:r>
          </a:p>
        </p:txBody>
      </p:sp>
      <p:sp>
        <p:nvSpPr>
          <p:cNvPr id="4" name="TextBox 3">
            <a:extLst>
              <a:ext uri="{FF2B5EF4-FFF2-40B4-BE49-F238E27FC236}">
                <a16:creationId xmlns:a16="http://schemas.microsoft.com/office/drawing/2014/main" id="{FE6477D4-5C16-4D07-9A4B-16520861BB78}"/>
              </a:ext>
            </a:extLst>
          </p:cNvPr>
          <p:cNvSpPr txBox="1"/>
          <p:nvPr/>
        </p:nvSpPr>
        <p:spPr>
          <a:xfrm>
            <a:off x="800100" y="533400"/>
            <a:ext cx="5257800" cy="646331"/>
          </a:xfrm>
          <a:prstGeom prst="rect">
            <a:avLst/>
          </a:prstGeom>
          <a:noFill/>
        </p:spPr>
        <p:txBody>
          <a:bodyPr wrap="square" rtlCol="0">
            <a:spAutoFit/>
          </a:bodyPr>
          <a:lstStyle/>
          <a:p>
            <a:r>
              <a:rPr lang="en-US" sz="3600" b="1" dirty="0">
                <a:solidFill>
                  <a:schemeClr val="accent1">
                    <a:lumMod val="75000"/>
                  </a:schemeClr>
                </a:solidFill>
              </a:rPr>
              <a:t>Snapshots Of The Program</a:t>
            </a:r>
            <a:endParaRPr lang="en-IN" sz="3600" b="1" dirty="0">
              <a:solidFill>
                <a:schemeClr val="accent1">
                  <a:lumMod val="75000"/>
                </a:schemeClr>
              </a:solidFill>
            </a:endParaRPr>
          </a:p>
        </p:txBody>
      </p:sp>
      <p:pic>
        <p:nvPicPr>
          <p:cNvPr id="6" name="Picture 5">
            <a:extLst>
              <a:ext uri="{FF2B5EF4-FFF2-40B4-BE49-F238E27FC236}">
                <a16:creationId xmlns:a16="http://schemas.microsoft.com/office/drawing/2014/main" id="{445C67FB-FA2B-445E-A177-A10F6AC88D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2057400"/>
            <a:ext cx="5600700" cy="3150394"/>
          </a:xfrm>
          <a:prstGeom prst="rect">
            <a:avLst/>
          </a:prstGeom>
        </p:spPr>
      </p:pic>
      <p:pic>
        <p:nvPicPr>
          <p:cNvPr id="8" name="Picture 7">
            <a:extLst>
              <a:ext uri="{FF2B5EF4-FFF2-40B4-BE49-F238E27FC236}">
                <a16:creationId xmlns:a16="http://schemas.microsoft.com/office/drawing/2014/main" id="{BFC6C8B0-43CB-4F0E-99DE-B1B9B1AD7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5619398"/>
            <a:ext cx="5600700" cy="3150394"/>
          </a:xfrm>
          <a:prstGeom prst="rect">
            <a:avLst/>
          </a:prstGeom>
        </p:spPr>
      </p:pic>
    </p:spTree>
    <p:extLst>
      <p:ext uri="{BB962C8B-B14F-4D97-AF65-F5344CB8AC3E}">
        <p14:creationId xmlns:p14="http://schemas.microsoft.com/office/powerpoint/2010/main" val="54060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A15095-EE76-4D5D-A850-4E9A39692C42}"/>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59164B83-39A3-454A-BA46-1A226F05333E}"/>
              </a:ext>
            </a:extLst>
          </p:cNvPr>
          <p:cNvSpPr>
            <a:spLocks noGrp="1"/>
          </p:cNvSpPr>
          <p:nvPr>
            <p:ph type="sldNum" sz="quarter" idx="12"/>
          </p:nvPr>
        </p:nvSpPr>
        <p:spPr/>
        <p:txBody>
          <a:bodyPr/>
          <a:lstStyle/>
          <a:p>
            <a:r>
              <a:rPr lang="en-US" dirty="0"/>
              <a:t>31</a:t>
            </a:r>
          </a:p>
        </p:txBody>
      </p:sp>
      <p:pic>
        <p:nvPicPr>
          <p:cNvPr id="5" name="Picture 4">
            <a:extLst>
              <a:ext uri="{FF2B5EF4-FFF2-40B4-BE49-F238E27FC236}">
                <a16:creationId xmlns:a16="http://schemas.microsoft.com/office/drawing/2014/main" id="{E32720A5-A1D3-4F43-B21A-40F6EB403D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634" y="838200"/>
            <a:ext cx="6231466" cy="3505200"/>
          </a:xfrm>
          <a:prstGeom prst="rect">
            <a:avLst/>
          </a:prstGeom>
        </p:spPr>
      </p:pic>
      <p:pic>
        <p:nvPicPr>
          <p:cNvPr id="7" name="Picture 6">
            <a:extLst>
              <a:ext uri="{FF2B5EF4-FFF2-40B4-BE49-F238E27FC236}">
                <a16:creationId xmlns:a16="http://schemas.microsoft.com/office/drawing/2014/main" id="{957FA91D-160A-4DAA-96CC-2BAC92317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634" y="5039368"/>
            <a:ext cx="6231466" cy="3505200"/>
          </a:xfrm>
          <a:prstGeom prst="rect">
            <a:avLst/>
          </a:prstGeom>
        </p:spPr>
      </p:pic>
    </p:spTree>
    <p:extLst>
      <p:ext uri="{BB962C8B-B14F-4D97-AF65-F5344CB8AC3E}">
        <p14:creationId xmlns:p14="http://schemas.microsoft.com/office/powerpoint/2010/main" val="331923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75CDCD-5B12-42DF-BB40-D30592F29BBD}"/>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62A59261-B673-4A3E-BDDE-4DEE1A605A73}"/>
              </a:ext>
            </a:extLst>
          </p:cNvPr>
          <p:cNvSpPr>
            <a:spLocks noGrp="1"/>
          </p:cNvSpPr>
          <p:nvPr>
            <p:ph type="sldNum" sz="quarter" idx="12"/>
          </p:nvPr>
        </p:nvSpPr>
        <p:spPr/>
        <p:txBody>
          <a:bodyPr/>
          <a:lstStyle/>
          <a:p>
            <a:r>
              <a:rPr lang="en-US" dirty="0"/>
              <a:t>32</a:t>
            </a:r>
          </a:p>
        </p:txBody>
      </p:sp>
      <p:pic>
        <p:nvPicPr>
          <p:cNvPr id="5" name="Picture 4">
            <a:extLst>
              <a:ext uri="{FF2B5EF4-FFF2-40B4-BE49-F238E27FC236}">
                <a16:creationId xmlns:a16="http://schemas.microsoft.com/office/drawing/2014/main" id="{F9BF932C-FE65-4AB4-A152-6F89A8804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 y="762000"/>
            <a:ext cx="6019800" cy="3386138"/>
          </a:xfrm>
          <a:prstGeom prst="rect">
            <a:avLst/>
          </a:prstGeom>
        </p:spPr>
      </p:pic>
      <p:pic>
        <p:nvPicPr>
          <p:cNvPr id="7" name="Picture 6">
            <a:extLst>
              <a:ext uri="{FF2B5EF4-FFF2-40B4-BE49-F238E27FC236}">
                <a16:creationId xmlns:a16="http://schemas.microsoft.com/office/drawing/2014/main" id="{DEB86587-C974-43AF-8722-3BD80CB65A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098" y="5081587"/>
            <a:ext cx="6019801" cy="3386138"/>
          </a:xfrm>
          <a:prstGeom prst="rect">
            <a:avLst/>
          </a:prstGeom>
        </p:spPr>
      </p:pic>
    </p:spTree>
    <p:extLst>
      <p:ext uri="{BB962C8B-B14F-4D97-AF65-F5344CB8AC3E}">
        <p14:creationId xmlns:p14="http://schemas.microsoft.com/office/powerpoint/2010/main" val="421551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BA3B5-2996-4617-8D35-59C789525297}"/>
              </a:ext>
            </a:extLst>
          </p:cNvPr>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a:extLst>
              <a:ext uri="{FF2B5EF4-FFF2-40B4-BE49-F238E27FC236}">
                <a16:creationId xmlns:a16="http://schemas.microsoft.com/office/drawing/2014/main" id="{1AC9838D-77AC-48C8-9EEA-9073793F52B9}"/>
              </a:ext>
            </a:extLst>
          </p:cNvPr>
          <p:cNvSpPr>
            <a:spLocks noGrp="1"/>
          </p:cNvSpPr>
          <p:nvPr>
            <p:ph type="sldNum" sz="quarter" idx="12"/>
          </p:nvPr>
        </p:nvSpPr>
        <p:spPr/>
        <p:txBody>
          <a:bodyPr/>
          <a:lstStyle/>
          <a:p>
            <a:r>
              <a:rPr lang="en-US" dirty="0"/>
              <a:t>33</a:t>
            </a:r>
          </a:p>
        </p:txBody>
      </p:sp>
      <p:sp>
        <p:nvSpPr>
          <p:cNvPr id="4" name="TextBox 3">
            <a:extLst>
              <a:ext uri="{FF2B5EF4-FFF2-40B4-BE49-F238E27FC236}">
                <a16:creationId xmlns:a16="http://schemas.microsoft.com/office/drawing/2014/main" id="{135FE4D0-8EAD-44C8-B372-6578409A147D}"/>
              </a:ext>
            </a:extLst>
          </p:cNvPr>
          <p:cNvSpPr txBox="1"/>
          <p:nvPr/>
        </p:nvSpPr>
        <p:spPr>
          <a:xfrm>
            <a:off x="2133600" y="659643"/>
            <a:ext cx="3962400" cy="646331"/>
          </a:xfrm>
          <a:prstGeom prst="rect">
            <a:avLst/>
          </a:prstGeom>
          <a:noFill/>
        </p:spPr>
        <p:txBody>
          <a:bodyPr wrap="square" rtlCol="0">
            <a:spAutoFit/>
          </a:bodyPr>
          <a:lstStyle/>
          <a:p>
            <a:r>
              <a:rPr lang="en-US" sz="3600" b="1" dirty="0">
                <a:solidFill>
                  <a:schemeClr val="accent1">
                    <a:lumMod val="75000"/>
                  </a:schemeClr>
                </a:solidFill>
              </a:rPr>
              <a:t>Conclusion</a:t>
            </a:r>
            <a:endParaRPr lang="en-IN" sz="3600" b="1" dirty="0">
              <a:solidFill>
                <a:schemeClr val="accent1">
                  <a:lumMod val="75000"/>
                </a:schemeClr>
              </a:solidFill>
            </a:endParaRPr>
          </a:p>
        </p:txBody>
      </p:sp>
      <p:sp>
        <p:nvSpPr>
          <p:cNvPr id="6" name="TextBox 5">
            <a:extLst>
              <a:ext uri="{FF2B5EF4-FFF2-40B4-BE49-F238E27FC236}">
                <a16:creationId xmlns:a16="http://schemas.microsoft.com/office/drawing/2014/main" id="{FF7A7029-02C6-4430-9D91-6E443EAE84ED}"/>
              </a:ext>
            </a:extLst>
          </p:cNvPr>
          <p:cNvSpPr txBox="1"/>
          <p:nvPr/>
        </p:nvSpPr>
        <p:spPr>
          <a:xfrm>
            <a:off x="609600" y="2209800"/>
            <a:ext cx="5486400" cy="2308324"/>
          </a:xfrm>
          <a:prstGeom prst="rect">
            <a:avLst/>
          </a:prstGeom>
          <a:noFill/>
        </p:spPr>
        <p:txBody>
          <a:bodyPr wrap="square" rtlCol="0">
            <a:spAutoFit/>
          </a:bodyPr>
          <a:lstStyle/>
          <a:p>
            <a:r>
              <a:rPr lang="en-US" dirty="0"/>
              <a:t>This project has helped us in not only enhancing our technical skills but also in making us to get into the world of Computer Science thoroughly. Various platforms has been used in designing this project.</a:t>
            </a:r>
          </a:p>
          <a:p>
            <a:r>
              <a:rPr lang="en-US" dirty="0"/>
              <a:t>This program will not only be useful for one organization but also for various other firms who has to deal with large amount of database.</a:t>
            </a:r>
          </a:p>
          <a:p>
            <a:endParaRPr lang="en-IN" dirty="0"/>
          </a:p>
        </p:txBody>
      </p:sp>
      <p:pic>
        <p:nvPicPr>
          <p:cNvPr id="8" name="Picture 7">
            <a:extLst>
              <a:ext uri="{FF2B5EF4-FFF2-40B4-BE49-F238E27FC236}">
                <a16:creationId xmlns:a16="http://schemas.microsoft.com/office/drawing/2014/main" id="{2E3F4A83-4EB9-4558-89B0-5CEAFF3B4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4940490"/>
            <a:ext cx="5257800" cy="3286125"/>
          </a:xfrm>
          <a:prstGeom prst="rect">
            <a:avLst/>
          </a:prstGeom>
        </p:spPr>
      </p:pic>
    </p:spTree>
    <p:extLst>
      <p:ext uri="{BB962C8B-B14F-4D97-AF65-F5344CB8AC3E}">
        <p14:creationId xmlns:p14="http://schemas.microsoft.com/office/powerpoint/2010/main" val="3190573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Development of Program for Warranty Management coach safety component</a:t>
            </a:r>
            <a:endParaRPr lang="en-US" dirty="0"/>
          </a:p>
        </p:txBody>
      </p:sp>
      <p:sp>
        <p:nvSpPr>
          <p:cNvPr id="6" name="TextBox 5"/>
          <p:cNvSpPr txBox="1"/>
          <p:nvPr/>
        </p:nvSpPr>
        <p:spPr>
          <a:xfrm>
            <a:off x="1676400" y="685800"/>
            <a:ext cx="2971800" cy="646331"/>
          </a:xfrm>
          <a:prstGeom prst="rect">
            <a:avLst/>
          </a:prstGeom>
          <a:noFill/>
        </p:spPr>
        <p:txBody>
          <a:bodyPr wrap="square" rtlCol="0">
            <a:spAutoFit/>
          </a:bodyPr>
          <a:lstStyle/>
          <a:p>
            <a:pPr algn="ctr"/>
            <a:r>
              <a:rPr lang="en-US" sz="3600" b="1" dirty="0">
                <a:solidFill>
                  <a:schemeClr val="accent1">
                    <a:lumMod val="75000"/>
                  </a:schemeClr>
                </a:solidFill>
              </a:rPr>
              <a:t>Introduction</a:t>
            </a:r>
          </a:p>
        </p:txBody>
      </p:sp>
      <p:sp>
        <p:nvSpPr>
          <p:cNvPr id="7" name="Slide Number Placeholder 6"/>
          <p:cNvSpPr>
            <a:spLocks noGrp="1"/>
          </p:cNvSpPr>
          <p:nvPr>
            <p:ph type="sldNum" sz="quarter" idx="12"/>
          </p:nvPr>
        </p:nvSpPr>
        <p:spPr/>
        <p:txBody>
          <a:bodyPr/>
          <a:lstStyle/>
          <a:p>
            <a:r>
              <a:rPr lang="en-US" dirty="0"/>
              <a:t>1</a:t>
            </a:r>
          </a:p>
        </p:txBody>
      </p:sp>
      <p:sp>
        <p:nvSpPr>
          <p:cNvPr id="2" name="TextBox 1">
            <a:extLst>
              <a:ext uri="{FF2B5EF4-FFF2-40B4-BE49-F238E27FC236}">
                <a16:creationId xmlns:a16="http://schemas.microsoft.com/office/drawing/2014/main" id="{FD7E4D08-A0D9-40BE-A61B-603D14529AB7}"/>
              </a:ext>
            </a:extLst>
          </p:cNvPr>
          <p:cNvSpPr txBox="1"/>
          <p:nvPr/>
        </p:nvSpPr>
        <p:spPr>
          <a:xfrm>
            <a:off x="609600" y="2362200"/>
            <a:ext cx="5715000" cy="1631216"/>
          </a:xfrm>
          <a:prstGeom prst="rect">
            <a:avLst/>
          </a:prstGeom>
          <a:noFill/>
        </p:spPr>
        <p:txBody>
          <a:bodyPr wrap="square" rtlCol="0">
            <a:spAutoFit/>
          </a:bodyPr>
          <a:lstStyle/>
          <a:p>
            <a:pPr algn="just"/>
            <a:r>
              <a:rPr lang="en-US" sz="2000" b="0" i="0" dirty="0">
                <a:solidFill>
                  <a:schemeClr val="tx1">
                    <a:lumMod val="95000"/>
                    <a:lumOff val="5000"/>
                  </a:schemeClr>
                </a:solidFill>
                <a:effectLst/>
                <a:latin typeface="Times New Roman" panose="02020603050405020304" pitchFamily="18" charset="0"/>
                <a:ea typeface="MS PGothic" panose="020B0600070205080204" pitchFamily="34" charset="-128"/>
                <a:cs typeface="Times New Roman" panose="02020603050405020304" pitchFamily="18" charset="0"/>
              </a:rPr>
              <a:t>A warranty management system (or </a:t>
            </a:r>
            <a:r>
              <a:rPr lang="en-US" sz="2000" dirty="0">
                <a:solidFill>
                  <a:schemeClr val="tx1">
                    <a:lumMod val="95000"/>
                    <a:lumOff val="5000"/>
                  </a:schemeClr>
                </a:solidFill>
                <a:latin typeface="Times New Roman" panose="02020603050405020304" pitchFamily="18" charset="0"/>
                <a:ea typeface="MS PGothic" panose="020B0600070205080204" pitchFamily="34" charset="-128"/>
                <a:cs typeface="Times New Roman" panose="02020603050405020304" pitchFamily="18" charset="0"/>
              </a:rPr>
              <a:t>warranty</a:t>
            </a:r>
            <a:r>
              <a:rPr lang="en-US" sz="2000" b="0" i="0" dirty="0">
                <a:solidFill>
                  <a:schemeClr val="tx1">
                    <a:lumMod val="95000"/>
                    <a:lumOff val="5000"/>
                  </a:schemeClr>
                </a:solidFill>
                <a:effectLst/>
                <a:latin typeface="Times New Roman" panose="02020603050405020304" pitchFamily="18" charset="0"/>
                <a:ea typeface="MS PGothic" panose="020B0600070205080204" pitchFamily="34" charset="-128"/>
                <a:cs typeface="Times New Roman" panose="02020603050405020304" pitchFamily="18" charset="0"/>
              </a:rPr>
              <a:t> system) is </a:t>
            </a:r>
            <a:r>
              <a:rPr lang="en-US" sz="2000" i="0" dirty="0">
                <a:solidFill>
                  <a:schemeClr val="tx1">
                    <a:lumMod val="95000"/>
                    <a:lumOff val="5000"/>
                  </a:schemeClr>
                </a:solidFill>
                <a:effectLst/>
                <a:latin typeface="Times New Roman" panose="02020603050405020304" pitchFamily="18" charset="0"/>
                <a:ea typeface="MS PGothic" panose="020B0600070205080204" pitchFamily="34" charset="-128"/>
                <a:cs typeface="Times New Roman" panose="02020603050405020304" pitchFamily="18" charset="0"/>
              </a:rPr>
              <a:t>the process by which you track the warranty of your goods throughout your entire supply chain.</a:t>
            </a:r>
          </a:p>
          <a:p>
            <a:pPr algn="just"/>
            <a:r>
              <a:rPr lang="en-US" sz="2000" b="0" i="0" dirty="0">
                <a:solidFill>
                  <a:schemeClr val="tx1">
                    <a:lumMod val="95000"/>
                    <a:lumOff val="5000"/>
                  </a:schemeClr>
                </a:solidFill>
                <a:effectLst/>
                <a:latin typeface="Times New Roman" panose="02020603050405020304" pitchFamily="18" charset="0"/>
                <a:ea typeface="MS PGothic" panose="020B0600070205080204" pitchFamily="34" charset="-128"/>
                <a:cs typeface="Times New Roman" panose="02020603050405020304" pitchFamily="18" charset="0"/>
              </a:rPr>
              <a:t>It governs how you approach </a:t>
            </a:r>
            <a:r>
              <a:rPr lang="en-US" sz="2000" dirty="0">
                <a:solidFill>
                  <a:schemeClr val="tx1">
                    <a:lumMod val="95000"/>
                    <a:lumOff val="5000"/>
                  </a:schemeClr>
                </a:solidFill>
                <a:latin typeface="Times New Roman" panose="02020603050405020304" pitchFamily="18" charset="0"/>
                <a:ea typeface="MS PGothic" panose="020B0600070205080204" pitchFamily="34" charset="-128"/>
                <a:cs typeface="Times New Roman" panose="02020603050405020304" pitchFamily="18" charset="0"/>
              </a:rPr>
              <a:t>warranty</a:t>
            </a:r>
            <a:r>
              <a:rPr lang="en-US" sz="2000" b="0" i="0" dirty="0">
                <a:solidFill>
                  <a:schemeClr val="tx1">
                    <a:lumMod val="95000"/>
                    <a:lumOff val="5000"/>
                  </a:schemeClr>
                </a:solidFill>
                <a:effectLst/>
                <a:latin typeface="Times New Roman" panose="02020603050405020304" pitchFamily="18" charset="0"/>
                <a:ea typeface="MS PGothic" panose="020B0600070205080204" pitchFamily="34" charset="-128"/>
                <a:cs typeface="Times New Roman" panose="02020603050405020304" pitchFamily="18" charset="0"/>
              </a:rPr>
              <a:t> management for your business</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D9D9A-3C4F-46D1-B63E-7A5FDF8249F8}"/>
              </a:ext>
            </a:extLst>
          </p:cNvPr>
          <p:cNvSpPr txBox="1"/>
          <p:nvPr/>
        </p:nvSpPr>
        <p:spPr>
          <a:xfrm>
            <a:off x="609600" y="4648200"/>
            <a:ext cx="5715000" cy="3785652"/>
          </a:xfrm>
          <a:prstGeom prst="rect">
            <a:avLst/>
          </a:prstGeom>
          <a:noFill/>
        </p:spPr>
        <p:txBody>
          <a:bodyPr wrap="square" rtlCol="0">
            <a:spAutoFit/>
          </a:bodyPr>
          <a:lstStyle/>
          <a:p>
            <a:pPr algn="just"/>
            <a:r>
              <a:rPr lang="en-US" sz="2000" i="0" u="none" strike="noStrike" dirty="0">
                <a:solidFill>
                  <a:srgbClr val="000000"/>
                </a:solidFill>
                <a:effectLst/>
                <a:latin typeface="Times New Roman" panose="02020603050405020304" pitchFamily="18" charset="0"/>
              </a:rPr>
              <a:t>Our project Warranty Management system includes storing the details of </a:t>
            </a:r>
            <a:r>
              <a:rPr lang="en-US" sz="2000" dirty="0">
                <a:solidFill>
                  <a:srgbClr val="000000"/>
                </a:solidFill>
                <a:latin typeface="Times New Roman" panose="02020603050405020304" pitchFamily="18" charset="0"/>
              </a:rPr>
              <a:t>safety components </a:t>
            </a:r>
            <a:r>
              <a:rPr lang="en-US" sz="2000" i="0" u="none" strike="noStrike" dirty="0">
                <a:solidFill>
                  <a:srgbClr val="000000"/>
                </a:solidFill>
                <a:effectLst/>
                <a:latin typeface="Times New Roman" panose="02020603050405020304" pitchFamily="18" charset="0"/>
              </a:rPr>
              <a:t>into the system. Our software has the facility to </a:t>
            </a:r>
            <a:r>
              <a:rPr lang="en-US" sz="2000" dirty="0">
                <a:solidFill>
                  <a:srgbClr val="000000"/>
                </a:solidFill>
                <a:latin typeface="Times New Roman" panose="02020603050405020304" pitchFamily="18" charset="0"/>
              </a:rPr>
              <a:t>search for any detail of the component just by its unique PL Number. </a:t>
            </a:r>
            <a:r>
              <a:rPr lang="en-US" sz="2000" i="0" u="none" strike="noStrike" dirty="0">
                <a:solidFill>
                  <a:srgbClr val="000000"/>
                </a:solidFill>
                <a:effectLst/>
                <a:latin typeface="Times New Roman" panose="02020603050405020304" pitchFamily="18" charset="0"/>
              </a:rPr>
              <a:t>It includes a search facility  to know the current status of the component. User can search for the warranty of the component using the </a:t>
            </a:r>
            <a:r>
              <a:rPr lang="en-US" sz="2000" dirty="0">
                <a:solidFill>
                  <a:srgbClr val="000000"/>
                </a:solidFill>
                <a:latin typeface="Times New Roman" panose="02020603050405020304" pitchFamily="18" charset="0"/>
              </a:rPr>
              <a:t>ID</a:t>
            </a:r>
            <a:r>
              <a:rPr lang="en-US" sz="2000" i="0" u="none" strike="noStrike" dirty="0">
                <a:solidFill>
                  <a:srgbClr val="000000"/>
                </a:solidFill>
                <a:effectLst/>
                <a:latin typeface="Times New Roman" panose="02020603050405020304" pitchFamily="18" charset="0"/>
              </a:rPr>
              <a:t>. The Warranty Management System can be  used by entering username and password. It is accessible either by an administrator  or the person who has the access of the login details. Only they can add data into the database.</a:t>
            </a:r>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dirty="0"/>
              <a:t>2</a:t>
            </a:r>
          </a:p>
        </p:txBody>
      </p:sp>
      <p:sp>
        <p:nvSpPr>
          <p:cNvPr id="3" name="Footer Placeholder 2"/>
          <p:cNvSpPr>
            <a:spLocks noGrp="1"/>
          </p:cNvSpPr>
          <p:nvPr>
            <p:ph type="ftr" sz="quarter" idx="11"/>
          </p:nvPr>
        </p:nvSpPr>
        <p:spPr/>
        <p:txBody>
          <a:bodyPr/>
          <a:lstStyle/>
          <a:p>
            <a:r>
              <a:rPr lang="en-US"/>
              <a:t>Development of Program for Warranty Management coach safety component</a:t>
            </a:r>
          </a:p>
        </p:txBody>
      </p:sp>
      <p:sp>
        <p:nvSpPr>
          <p:cNvPr id="4" name="TextBox 3">
            <a:extLst>
              <a:ext uri="{FF2B5EF4-FFF2-40B4-BE49-F238E27FC236}">
                <a16:creationId xmlns:a16="http://schemas.microsoft.com/office/drawing/2014/main" id="{DBF08FC6-6770-4ADC-B17E-4E2DAD0BC904}"/>
              </a:ext>
            </a:extLst>
          </p:cNvPr>
          <p:cNvSpPr txBox="1"/>
          <p:nvPr/>
        </p:nvSpPr>
        <p:spPr>
          <a:xfrm>
            <a:off x="685800" y="1219200"/>
            <a:ext cx="5943600" cy="3170099"/>
          </a:xfrm>
          <a:prstGeom prst="rect">
            <a:avLst/>
          </a:prstGeom>
          <a:noFill/>
        </p:spPr>
        <p:txBody>
          <a:bodyPr wrap="square" rtlCol="0" anchor="b">
            <a:spAutoFit/>
          </a:bodyPr>
          <a:lstStyle/>
          <a:p>
            <a:pPr marL="75438" marR="692658" indent="343" algn="just" rtl="0">
              <a:spcBef>
                <a:spcPts val="1575"/>
              </a:spcBef>
              <a:spcAft>
                <a:spcPts val="0"/>
              </a:spcAft>
            </a:pPr>
            <a:r>
              <a:rPr lang="en-US" sz="2000" b="0" i="0" u="none" strike="noStrike" dirty="0">
                <a:solidFill>
                  <a:srgbClr val="000000"/>
                </a:solidFill>
                <a:effectLst/>
                <a:latin typeface="Times New Roman" panose="02020603050405020304" pitchFamily="18" charset="0"/>
              </a:rPr>
              <a:t>All of this information must be managed in an efficient and cost wise fashion so  that an institution's resources may be effectively utilized HMS will automate the  management of the hospital making it more efficient and error free. It aims at  standardizing data, consolidating data ensuring data integrity and reducing  inconsistencies.  </a:t>
            </a:r>
            <a:endParaRPr lang="en-US" sz="2000" b="0" dirty="0">
              <a:effectLst/>
            </a:endParaRPr>
          </a:p>
          <a:p>
            <a:pPr algn="just"/>
            <a:br>
              <a:rPr lang="en-US" sz="2000" dirty="0"/>
            </a:br>
            <a:endParaRPr lang="en-IN" sz="2000" dirty="0"/>
          </a:p>
        </p:txBody>
      </p:sp>
      <p:sp>
        <p:nvSpPr>
          <p:cNvPr id="5" name="TextBox 4">
            <a:extLst>
              <a:ext uri="{FF2B5EF4-FFF2-40B4-BE49-F238E27FC236}">
                <a16:creationId xmlns:a16="http://schemas.microsoft.com/office/drawing/2014/main" id="{6F0CDDDF-2672-4291-8817-3F0DD6B0F7CC}"/>
              </a:ext>
            </a:extLst>
          </p:cNvPr>
          <p:cNvSpPr txBox="1"/>
          <p:nvPr/>
        </p:nvSpPr>
        <p:spPr>
          <a:xfrm>
            <a:off x="685800" y="5228496"/>
            <a:ext cx="5943600" cy="3477875"/>
          </a:xfrm>
          <a:prstGeom prst="rect">
            <a:avLst/>
          </a:prstGeom>
          <a:noFill/>
        </p:spPr>
        <p:txBody>
          <a:bodyPr wrap="square" rtlCol="0" anchor="b">
            <a:spAutoFit/>
          </a:bodyPr>
          <a:lstStyle/>
          <a:p>
            <a:pPr marL="74740" marR="693585" indent="1410" algn="just" rtl="0">
              <a:spcBef>
                <a:spcPts val="1573"/>
              </a:spcBef>
              <a:spcAft>
                <a:spcPts val="0"/>
              </a:spcAft>
            </a:pPr>
            <a:r>
              <a:rPr lang="en-US" sz="2000" b="0" i="0" u="none" strike="noStrike" dirty="0">
                <a:solidFill>
                  <a:srgbClr val="000000"/>
                </a:solidFill>
                <a:effectLst/>
                <a:latin typeface="Times New Roman" panose="02020603050405020304" pitchFamily="18" charset="0"/>
              </a:rPr>
              <a:t>Thus, the designed project on warranty management system will provide an accurate data of the warranty of the components. These data can be retrieved in minimum time with highest accuracy. By  using this software, a lot of time can be saved and record keeping files can be  minimized. This software will also help in showing </a:t>
            </a:r>
            <a:r>
              <a:rPr lang="en-US" sz="2000" dirty="0">
                <a:solidFill>
                  <a:srgbClr val="000000"/>
                </a:solidFill>
                <a:latin typeface="Times New Roman" panose="02020603050405020304" pitchFamily="18" charset="0"/>
              </a:rPr>
              <a:t>how much warranty is left </a:t>
            </a:r>
            <a:r>
              <a:rPr lang="en-US" sz="2000" b="0" i="0" u="none" strike="noStrike" dirty="0">
                <a:solidFill>
                  <a:srgbClr val="000000"/>
                </a:solidFill>
                <a:effectLst/>
                <a:latin typeface="Times New Roman" panose="02020603050405020304" pitchFamily="18" charset="0"/>
              </a:rPr>
              <a:t>in  quick, accurate and efficient manner.</a:t>
            </a:r>
            <a:endParaRPr lang="en-US" sz="2000" b="0" dirty="0">
              <a:effectLst/>
            </a:endParaRPr>
          </a:p>
          <a:p>
            <a:pPr algn="just"/>
            <a:br>
              <a:rPr lang="en-US" sz="2000" dirty="0"/>
            </a:b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dirty="0"/>
              <a:t>3</a:t>
            </a:r>
          </a:p>
        </p:txBody>
      </p:sp>
      <p:sp>
        <p:nvSpPr>
          <p:cNvPr id="3" name="TextBox 2"/>
          <p:cNvSpPr txBox="1"/>
          <p:nvPr/>
        </p:nvSpPr>
        <p:spPr>
          <a:xfrm>
            <a:off x="1447800" y="762000"/>
            <a:ext cx="3886200" cy="646331"/>
          </a:xfrm>
          <a:prstGeom prst="rect">
            <a:avLst/>
          </a:prstGeom>
          <a:noFill/>
        </p:spPr>
        <p:txBody>
          <a:bodyPr wrap="square" rtlCol="0">
            <a:spAutoFit/>
          </a:bodyPr>
          <a:lstStyle/>
          <a:p>
            <a:pPr algn="ctr"/>
            <a:r>
              <a:rPr lang="en-US" sz="3600" b="1" dirty="0">
                <a:solidFill>
                  <a:schemeClr val="accent1">
                    <a:lumMod val="75000"/>
                  </a:schemeClr>
                </a:solidFill>
              </a:rPr>
              <a:t>Objective</a:t>
            </a:r>
          </a:p>
        </p:txBody>
      </p:sp>
      <p:sp>
        <p:nvSpPr>
          <p:cNvPr id="4" name="Footer Placeholder 3"/>
          <p:cNvSpPr>
            <a:spLocks noGrp="1"/>
          </p:cNvSpPr>
          <p:nvPr>
            <p:ph type="ftr" sz="quarter" idx="11"/>
          </p:nvPr>
        </p:nvSpPr>
        <p:spPr/>
        <p:txBody>
          <a:bodyPr/>
          <a:lstStyle/>
          <a:p>
            <a:r>
              <a:rPr lang="en-US"/>
              <a:t>Development of Program for Warranty Management coach safety component</a:t>
            </a:r>
          </a:p>
        </p:txBody>
      </p:sp>
      <p:sp>
        <p:nvSpPr>
          <p:cNvPr id="5" name="TextBox 4">
            <a:extLst>
              <a:ext uri="{FF2B5EF4-FFF2-40B4-BE49-F238E27FC236}">
                <a16:creationId xmlns:a16="http://schemas.microsoft.com/office/drawing/2014/main" id="{EAB914D9-A1DB-497D-B73E-3D4EA02F59B0}"/>
              </a:ext>
            </a:extLst>
          </p:cNvPr>
          <p:cNvSpPr txBox="1"/>
          <p:nvPr/>
        </p:nvSpPr>
        <p:spPr>
          <a:xfrm>
            <a:off x="495300" y="2398455"/>
            <a:ext cx="5867400" cy="2554545"/>
          </a:xfrm>
          <a:prstGeom prst="rect">
            <a:avLst/>
          </a:prstGeom>
          <a:noFill/>
        </p:spPr>
        <p:txBody>
          <a:bodyPr wrap="square" rtlCol="0" anchor="ctr">
            <a:spAutoFit/>
          </a:bodyPr>
          <a:lstStyle/>
          <a:p>
            <a:pPr algn="just"/>
            <a:r>
              <a:rPr lang="en-US" sz="2000" dirty="0">
                <a:latin typeface="Times New Roman" panose="02020603050405020304" pitchFamily="18" charset="0"/>
                <a:ea typeface="MS PGothic" panose="020B0600070205080204" pitchFamily="34" charset="-128"/>
                <a:cs typeface="Times New Roman" panose="02020603050405020304" pitchFamily="18" charset="0"/>
              </a:rPr>
              <a:t>The primary objective of this project is to create a comprehensive database which enlists the details, warranty, serial numbers amongst other things of the parts which are used in manufacturing trains. Additionally, this project aims at summarizing all of the aforementioned details and compile it all into a single list which will generate information regarding the residue of warranty of the concerned product.</a:t>
            </a:r>
            <a:endParaRPr lang="en-IN" sz="2000" dirty="0">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9" name="Picture 8">
            <a:extLst>
              <a:ext uri="{FF2B5EF4-FFF2-40B4-BE49-F238E27FC236}">
                <a16:creationId xmlns:a16="http://schemas.microsoft.com/office/drawing/2014/main" id="{B3612FC0-2E4C-4148-969C-76F71B524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5918103"/>
            <a:ext cx="5303520" cy="2209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dirty="0"/>
              <a:t>4</a:t>
            </a:r>
          </a:p>
        </p:txBody>
      </p:sp>
      <p:sp>
        <p:nvSpPr>
          <p:cNvPr id="3" name="Footer Placeholder 2"/>
          <p:cNvSpPr>
            <a:spLocks noGrp="1"/>
          </p:cNvSpPr>
          <p:nvPr>
            <p:ph type="ftr" sz="quarter" idx="11"/>
          </p:nvPr>
        </p:nvSpPr>
        <p:spPr/>
        <p:txBody>
          <a:bodyPr/>
          <a:lstStyle/>
          <a:p>
            <a:r>
              <a:rPr lang="en-US"/>
              <a:t>Development of Program for Warranty Management coach safety component</a:t>
            </a:r>
          </a:p>
        </p:txBody>
      </p:sp>
      <p:sp>
        <p:nvSpPr>
          <p:cNvPr id="4" name="TextBox 3"/>
          <p:cNvSpPr txBox="1"/>
          <p:nvPr/>
        </p:nvSpPr>
        <p:spPr>
          <a:xfrm>
            <a:off x="838200" y="533400"/>
            <a:ext cx="4800600" cy="646331"/>
          </a:xfrm>
          <a:prstGeom prst="rect">
            <a:avLst/>
          </a:prstGeom>
          <a:noFill/>
        </p:spPr>
        <p:txBody>
          <a:bodyPr wrap="square" rtlCol="0">
            <a:spAutoFit/>
          </a:bodyPr>
          <a:lstStyle/>
          <a:p>
            <a:pPr algn="ctr"/>
            <a:r>
              <a:rPr lang="en-US" sz="3600" b="1" dirty="0">
                <a:solidFill>
                  <a:schemeClr val="accent1">
                    <a:lumMod val="75000"/>
                  </a:schemeClr>
                </a:solidFill>
              </a:rPr>
              <a:t>Project Report Layout </a:t>
            </a:r>
          </a:p>
        </p:txBody>
      </p:sp>
      <p:sp>
        <p:nvSpPr>
          <p:cNvPr id="5" name="TextBox 4">
            <a:extLst>
              <a:ext uri="{FF2B5EF4-FFF2-40B4-BE49-F238E27FC236}">
                <a16:creationId xmlns:a16="http://schemas.microsoft.com/office/drawing/2014/main" id="{4AC9C9CB-155A-491E-8CA6-AB3039FA9B02}"/>
              </a:ext>
            </a:extLst>
          </p:cNvPr>
          <p:cNvSpPr txBox="1"/>
          <p:nvPr/>
        </p:nvSpPr>
        <p:spPr>
          <a:xfrm>
            <a:off x="361950" y="2667000"/>
            <a:ext cx="6134100" cy="3795911"/>
          </a:xfrm>
          <a:prstGeom prst="rect">
            <a:avLst/>
          </a:prstGeom>
          <a:noFill/>
        </p:spPr>
        <p:txBody>
          <a:bodyPr wrap="square" rtlCol="0" anchor="ctr">
            <a:spAutoFit/>
          </a:bodyPr>
          <a:lstStyle/>
          <a:p>
            <a:pPr marL="356197" marR="695338" indent="-216599" algn="just" rtl="0">
              <a:spcBef>
                <a:spcPts val="3957"/>
              </a:spcBef>
              <a:spcAft>
                <a:spcPts val="0"/>
              </a:spcAft>
            </a:pPr>
            <a:r>
              <a:rPr lang="en-US" b="0" i="0" u="none" strike="noStrike" dirty="0">
                <a:solidFill>
                  <a:srgbClr val="000000"/>
                </a:solidFill>
                <a:effectLst/>
                <a:latin typeface="Noto Sans Symbols"/>
              </a:rPr>
              <a:t>⮚</a:t>
            </a:r>
            <a:r>
              <a:rPr lang="en-US" b="1" i="0" u="none" strike="noStrike" dirty="0">
                <a:solidFill>
                  <a:srgbClr val="000000"/>
                </a:solidFill>
                <a:effectLst/>
                <a:latin typeface="Noto Sans Symbols"/>
              </a:rPr>
              <a:t>Admin </a:t>
            </a:r>
            <a:r>
              <a:rPr lang="en-US" b="1" i="0" u="none" strike="noStrike" dirty="0">
                <a:solidFill>
                  <a:srgbClr val="000000"/>
                </a:solidFill>
                <a:effectLst/>
                <a:latin typeface="Times New Roman" panose="02020603050405020304" pitchFamily="18" charset="0"/>
              </a:rPr>
              <a:t>Login Module </a:t>
            </a:r>
            <a:r>
              <a:rPr lang="en-US" b="0" i="0" u="none" strike="noStrike" dirty="0">
                <a:solidFill>
                  <a:srgbClr val="000000"/>
                </a:solidFill>
                <a:effectLst/>
                <a:latin typeface="Times New Roman" panose="02020603050405020304" pitchFamily="18" charset="0"/>
              </a:rPr>
              <a:t>- This module record only user id and password. This  module is only used by administrator and people with credentials . </a:t>
            </a:r>
            <a:endParaRPr lang="en-US" b="0" dirty="0">
              <a:effectLst/>
            </a:endParaRPr>
          </a:p>
          <a:p>
            <a:pPr marL="356197" marR="693674" indent="-214655" algn="just" rtl="0">
              <a:spcBef>
                <a:spcPts val="173"/>
              </a:spcBef>
              <a:spcAft>
                <a:spcPts val="0"/>
              </a:spcAft>
            </a:pPr>
            <a:r>
              <a:rPr lang="en-US" b="0" i="0" u="none" strike="noStrike" dirty="0">
                <a:solidFill>
                  <a:srgbClr val="000000"/>
                </a:solidFill>
                <a:effectLst/>
                <a:latin typeface="Noto Sans Symbols"/>
              </a:rPr>
              <a:t>⮚ </a:t>
            </a:r>
            <a:r>
              <a:rPr lang="en-US" b="1" i="0" u="none" strike="noStrike" dirty="0">
                <a:solidFill>
                  <a:srgbClr val="000000"/>
                </a:solidFill>
                <a:effectLst/>
                <a:latin typeface="Noto Sans Symbols"/>
              </a:rPr>
              <a:t>Search Module </a:t>
            </a:r>
            <a:r>
              <a:rPr lang="en-US" b="0" i="0" u="none" strike="noStrike" dirty="0">
                <a:solidFill>
                  <a:srgbClr val="000000"/>
                </a:solidFill>
                <a:effectLst/>
                <a:latin typeface="Times New Roman" panose="02020603050405020304" pitchFamily="18" charset="0"/>
              </a:rPr>
              <a:t>– One can search for the components just by its PL No.</a:t>
            </a:r>
          </a:p>
          <a:p>
            <a:pPr marL="356197" marR="693674" indent="-214655" algn="just">
              <a:spcBef>
                <a:spcPts val="173"/>
              </a:spcBef>
            </a:pPr>
            <a:r>
              <a:rPr lang="en-US" b="0" i="0" u="none" strike="noStrike" dirty="0">
                <a:solidFill>
                  <a:srgbClr val="000000"/>
                </a:solidFill>
                <a:effectLst/>
                <a:latin typeface="Noto Sans Symbols"/>
              </a:rPr>
              <a:t>⮚ </a:t>
            </a:r>
            <a:r>
              <a:rPr lang="en-US" b="1" i="0" u="none" strike="noStrike" dirty="0">
                <a:solidFill>
                  <a:srgbClr val="000000"/>
                </a:solidFill>
                <a:effectLst/>
                <a:latin typeface="Noto Sans Symbols"/>
              </a:rPr>
              <a:t>Home </a:t>
            </a:r>
            <a:r>
              <a:rPr lang="en-US" b="0" i="0" u="none" strike="noStrike" dirty="0">
                <a:solidFill>
                  <a:srgbClr val="000000"/>
                </a:solidFill>
                <a:effectLst/>
                <a:latin typeface="Times New Roman" panose="02020603050405020304" pitchFamily="18" charset="0"/>
              </a:rPr>
              <a:t>– For further information, one can go to the official website of C&amp;W Workshop from Home. Also, it contains all the further information of the program.</a:t>
            </a:r>
          </a:p>
          <a:p>
            <a:pPr marL="356197" marR="693674" indent="-214655" algn="just">
              <a:spcBef>
                <a:spcPts val="173"/>
              </a:spcBef>
            </a:pPr>
            <a:r>
              <a:rPr lang="en-US" b="0" i="0" u="none" strike="noStrike" dirty="0">
                <a:solidFill>
                  <a:srgbClr val="000000"/>
                </a:solidFill>
                <a:effectLst/>
                <a:latin typeface="Noto Sans Symbols"/>
              </a:rPr>
              <a:t>⮚ </a:t>
            </a:r>
            <a:r>
              <a:rPr lang="en-US" b="1" i="0" u="none" strike="noStrike" dirty="0">
                <a:solidFill>
                  <a:srgbClr val="000000"/>
                </a:solidFill>
                <a:effectLst/>
                <a:latin typeface="Noto Sans Symbols"/>
              </a:rPr>
              <a:t>Inventory </a:t>
            </a:r>
            <a:r>
              <a:rPr lang="en-US" b="0" i="0" u="none" strike="noStrike" dirty="0">
                <a:solidFill>
                  <a:srgbClr val="000000"/>
                </a:solidFill>
                <a:effectLst/>
                <a:latin typeface="Times New Roman" panose="02020603050405020304" pitchFamily="18" charset="0"/>
              </a:rPr>
              <a:t>– It contains the database </a:t>
            </a:r>
            <a:r>
              <a:rPr lang="en-US" b="0" i="0" u="none" strike="noStrike" dirty="0" err="1">
                <a:solidFill>
                  <a:srgbClr val="000000"/>
                </a:solidFill>
                <a:effectLst/>
                <a:latin typeface="Times New Roman" panose="02020603050405020304" pitchFamily="18" charset="0"/>
              </a:rPr>
              <a:t>i.e</a:t>
            </a:r>
            <a:r>
              <a:rPr lang="en-US" b="0" i="0" u="none" strike="noStrike" dirty="0">
                <a:solidFill>
                  <a:srgbClr val="000000"/>
                </a:solidFill>
                <a:effectLst/>
                <a:latin typeface="Times New Roman" panose="02020603050405020304" pitchFamily="18" charset="0"/>
              </a:rPr>
              <a:t> data of all the safety components.</a:t>
            </a:r>
          </a:p>
          <a:p>
            <a:pPr marL="356197" marR="693674" indent="-214655" algn="just">
              <a:spcBef>
                <a:spcPts val="173"/>
              </a:spcBef>
            </a:pPr>
            <a:r>
              <a:rPr lang="en-US" b="0" i="0" u="none" strike="noStrike" dirty="0">
                <a:solidFill>
                  <a:srgbClr val="000000"/>
                </a:solidFill>
                <a:effectLst/>
                <a:latin typeface="Noto Sans Symbols"/>
              </a:rPr>
              <a:t>⮚ </a:t>
            </a:r>
            <a:r>
              <a:rPr lang="en-US" b="1" dirty="0">
                <a:solidFill>
                  <a:srgbClr val="000000"/>
                </a:solidFill>
                <a:latin typeface="Noto Sans Symbols"/>
              </a:rPr>
              <a:t>Add Items</a:t>
            </a:r>
            <a:r>
              <a:rPr lang="en-US" dirty="0">
                <a:solidFill>
                  <a:srgbClr val="000000"/>
                </a:solidFill>
                <a:latin typeface="Noto Sans Symbols"/>
              </a:rPr>
              <a:t> – One can add details of the item through “add items” section.</a:t>
            </a:r>
            <a:endParaRPr lang="en-US" b="0" i="0" u="none" strike="noStrike" dirty="0">
              <a:solidFill>
                <a:srgbClr val="000000"/>
              </a:solidFill>
              <a:effectLst/>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p:cNvSpPr>
            <a:spLocks noGrp="1"/>
          </p:cNvSpPr>
          <p:nvPr>
            <p:ph type="sldNum" sz="quarter" idx="12"/>
          </p:nvPr>
        </p:nvSpPr>
        <p:spPr/>
        <p:txBody>
          <a:bodyPr/>
          <a:lstStyle/>
          <a:p>
            <a:r>
              <a:rPr lang="en-US" dirty="0"/>
              <a:t>5</a:t>
            </a:r>
          </a:p>
        </p:txBody>
      </p:sp>
      <p:sp>
        <p:nvSpPr>
          <p:cNvPr id="4" name="TextBox 3">
            <a:extLst>
              <a:ext uri="{FF2B5EF4-FFF2-40B4-BE49-F238E27FC236}">
                <a16:creationId xmlns:a16="http://schemas.microsoft.com/office/drawing/2014/main" id="{3579B3BD-FE0D-49D0-8738-D94A4FC0D189}"/>
              </a:ext>
            </a:extLst>
          </p:cNvPr>
          <p:cNvSpPr txBox="1"/>
          <p:nvPr/>
        </p:nvSpPr>
        <p:spPr>
          <a:xfrm>
            <a:off x="1447800" y="685800"/>
            <a:ext cx="4343400" cy="646331"/>
          </a:xfrm>
          <a:prstGeom prst="rect">
            <a:avLst/>
          </a:prstGeom>
          <a:noFill/>
        </p:spPr>
        <p:txBody>
          <a:bodyPr wrap="square" rtlCol="0" anchor="ctr">
            <a:spAutoFit/>
          </a:bodyPr>
          <a:lstStyle/>
          <a:p>
            <a:pPr algn="just"/>
            <a:r>
              <a:rPr lang="en-US" sz="3600" b="1" dirty="0">
                <a:solidFill>
                  <a:schemeClr val="accent1">
                    <a:lumMod val="75000"/>
                  </a:schemeClr>
                </a:solidFill>
              </a:rPr>
              <a:t>Technologies Used</a:t>
            </a:r>
            <a:endParaRPr lang="en-IN" sz="3600" b="1" dirty="0">
              <a:solidFill>
                <a:schemeClr val="accent1">
                  <a:lumMod val="75000"/>
                </a:schemeClr>
              </a:solidFill>
            </a:endParaRPr>
          </a:p>
        </p:txBody>
      </p:sp>
      <p:sp>
        <p:nvSpPr>
          <p:cNvPr id="5" name="TextBox 4">
            <a:extLst>
              <a:ext uri="{FF2B5EF4-FFF2-40B4-BE49-F238E27FC236}">
                <a16:creationId xmlns:a16="http://schemas.microsoft.com/office/drawing/2014/main" id="{93C89CB8-10D0-404D-B82D-9DB8861923C6}"/>
              </a:ext>
            </a:extLst>
          </p:cNvPr>
          <p:cNvSpPr txBox="1"/>
          <p:nvPr/>
        </p:nvSpPr>
        <p:spPr>
          <a:xfrm>
            <a:off x="685800" y="2286000"/>
            <a:ext cx="5638800" cy="5078313"/>
          </a:xfrm>
          <a:prstGeom prst="rect">
            <a:avLst/>
          </a:prstGeom>
          <a:noFill/>
        </p:spPr>
        <p:txBody>
          <a:bodyPr wrap="square" rtlCol="0" anchor="ctr">
            <a:spAutoFit/>
          </a:bodyPr>
          <a:lstStyle/>
          <a:p>
            <a:pPr algn="just"/>
            <a:r>
              <a:rPr lang="en-US" b="0" i="0" dirty="0">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rPr>
              <a:t>Well a technology stack is the complete set of technologies required for the completion of a project. </a:t>
            </a:r>
          </a:p>
          <a:p>
            <a:pPr algn="just"/>
            <a:endParaRPr lang="en-US" b="0" dirty="0">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endParaRPr>
          </a:p>
          <a:p>
            <a:pPr algn="just"/>
            <a:r>
              <a:rPr lang="en-US" b="0" dirty="0">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rPr>
              <a:t>This project will be using the following technology stack:</a:t>
            </a:r>
          </a:p>
          <a:p>
            <a:pPr algn="just"/>
            <a:endParaRPr lang="en-US" b="0" dirty="0">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endParaRPr>
          </a:p>
          <a:p>
            <a:pPr algn="just"/>
            <a:r>
              <a:rPr lang="en-US" dirty="0">
                <a:latin typeface="Times New Roman" panose="02020603050405020304" pitchFamily="18" charset="0"/>
                <a:ea typeface="MS PGothic" panose="020B0600070205080204" pitchFamily="34" charset="-128"/>
                <a:cs typeface="Times New Roman" panose="02020603050405020304" pitchFamily="18" charset="0"/>
              </a:rPr>
              <a:t>Minimum Hardware Required:-</a:t>
            </a:r>
          </a:p>
          <a:p>
            <a:pPr marL="285750" indent="-285750" algn="just">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 Processor –Intel Dual Core i2.</a:t>
            </a:r>
          </a:p>
          <a:p>
            <a:pPr marL="285750" indent="-285750" algn="just">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 (10M Cache, 2.6 GHz).</a:t>
            </a:r>
          </a:p>
          <a:p>
            <a:pPr marL="285750" indent="-285750" algn="just">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 RAM - 2.0GB.</a:t>
            </a:r>
          </a:p>
          <a:p>
            <a:pPr marL="285750" indent="-285750" algn="just">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 ROM- 1 GB ( For installing).</a:t>
            </a:r>
          </a:p>
          <a:p>
            <a:pPr algn="just"/>
            <a:endParaRPr lang="en-US" dirty="0">
              <a:latin typeface="Times New Roman" panose="02020603050405020304" pitchFamily="18" charset="0"/>
              <a:ea typeface="MS PGothic" panose="020B0600070205080204" pitchFamily="34" charset="-128"/>
              <a:cs typeface="Times New Roman" panose="02020603050405020304" pitchFamily="18" charset="0"/>
            </a:endParaRPr>
          </a:p>
          <a:p>
            <a:pPr algn="just"/>
            <a:r>
              <a:rPr lang="en-US" dirty="0">
                <a:latin typeface="Times New Roman" panose="02020603050405020304" pitchFamily="18" charset="0"/>
                <a:ea typeface="MS PGothic" panose="020B0600070205080204" pitchFamily="34" charset="-128"/>
                <a:cs typeface="Times New Roman" panose="02020603050405020304" pitchFamily="18" charset="0"/>
              </a:rPr>
              <a:t>Minimum Software Required:-</a:t>
            </a:r>
          </a:p>
          <a:p>
            <a:pPr marL="285750" indent="-285750">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Operating system:- window 8.</a:t>
            </a:r>
          </a:p>
          <a:p>
            <a:pPr marL="285750" indent="-285750">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Web Browser:-  Google Chrome, Microsoft Edge.</a:t>
            </a:r>
          </a:p>
          <a:p>
            <a:pPr marL="285750" indent="-285750">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Window’s software:- Windows Terminal, PowerShell.</a:t>
            </a:r>
          </a:p>
          <a:p>
            <a:pPr marL="285750" indent="-285750">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Language used :- Python3.10, Django Web framework, Bootstrap.</a:t>
            </a:r>
          </a:p>
          <a:p>
            <a:pPr marL="285750" indent="-285750">
              <a:buFont typeface="Arial" panose="020B0604020202020204" pitchFamily="34" charset="0"/>
              <a:buChar char="•"/>
            </a:pPr>
            <a:r>
              <a:rPr lang="en-US" dirty="0">
                <a:latin typeface="Times New Roman" panose="02020603050405020304" pitchFamily="18" charset="0"/>
                <a:ea typeface="MS PGothic" panose="020B0600070205080204" pitchFamily="34" charset="-128"/>
                <a:cs typeface="Times New Roman" panose="02020603050405020304" pitchFamily="18" charset="0"/>
              </a:rPr>
              <a:t>Database:- </a:t>
            </a:r>
            <a:r>
              <a:rPr lang="en-US" dirty="0" err="1">
                <a:latin typeface="Times New Roman" panose="02020603050405020304" pitchFamily="18" charset="0"/>
                <a:ea typeface="MS PGothic" panose="020B0600070205080204" pitchFamily="34" charset="-128"/>
                <a:cs typeface="Times New Roman" panose="02020603050405020304" pitchFamily="18" charset="0"/>
              </a:rPr>
              <a:t>SQLlite</a:t>
            </a:r>
            <a:r>
              <a:rPr lang="en-US" dirty="0">
                <a:latin typeface="Times New Roman" panose="02020603050405020304" pitchFamily="18" charset="0"/>
                <a:ea typeface="MS PGothic" panose="020B0600070205080204" pitchFamily="34" charset="-128"/>
                <a:cs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Development of Program for Warranty Management coach safety component</a:t>
            </a:r>
          </a:p>
        </p:txBody>
      </p:sp>
      <p:sp>
        <p:nvSpPr>
          <p:cNvPr id="3" name="Slide Number Placeholder 2"/>
          <p:cNvSpPr>
            <a:spLocks noGrp="1"/>
          </p:cNvSpPr>
          <p:nvPr>
            <p:ph type="sldNum" sz="quarter" idx="12"/>
          </p:nvPr>
        </p:nvSpPr>
        <p:spPr/>
        <p:txBody>
          <a:bodyPr/>
          <a:lstStyle/>
          <a:p>
            <a:r>
              <a:rPr lang="en-US" dirty="0"/>
              <a:t>6</a:t>
            </a:r>
          </a:p>
        </p:txBody>
      </p:sp>
      <p:sp>
        <p:nvSpPr>
          <p:cNvPr id="4" name="TextBox 3">
            <a:extLst>
              <a:ext uri="{FF2B5EF4-FFF2-40B4-BE49-F238E27FC236}">
                <a16:creationId xmlns:a16="http://schemas.microsoft.com/office/drawing/2014/main" id="{774C3424-76CD-4ADA-96DC-A645C8FAEE71}"/>
              </a:ext>
            </a:extLst>
          </p:cNvPr>
          <p:cNvSpPr txBox="1"/>
          <p:nvPr/>
        </p:nvSpPr>
        <p:spPr>
          <a:xfrm>
            <a:off x="381000" y="724603"/>
            <a:ext cx="6248400" cy="646331"/>
          </a:xfrm>
          <a:prstGeom prst="rect">
            <a:avLst/>
          </a:prstGeom>
          <a:noFill/>
        </p:spPr>
        <p:txBody>
          <a:bodyPr wrap="square" rtlCol="0">
            <a:spAutoFit/>
          </a:bodyPr>
          <a:lstStyle/>
          <a:p>
            <a:r>
              <a:rPr lang="en-US" sz="3600" b="1" dirty="0">
                <a:solidFill>
                  <a:schemeClr val="accent1">
                    <a:lumMod val="75000"/>
                  </a:schemeClr>
                </a:solidFill>
              </a:rPr>
              <a:t>Innovativeness And Usefulness</a:t>
            </a:r>
            <a:endParaRPr lang="en-IN" sz="3600" b="1" dirty="0">
              <a:solidFill>
                <a:schemeClr val="accent1">
                  <a:lumMod val="75000"/>
                </a:schemeClr>
              </a:solidFill>
            </a:endParaRPr>
          </a:p>
        </p:txBody>
      </p:sp>
      <p:sp>
        <p:nvSpPr>
          <p:cNvPr id="5" name="TextBox 4">
            <a:extLst>
              <a:ext uri="{FF2B5EF4-FFF2-40B4-BE49-F238E27FC236}">
                <a16:creationId xmlns:a16="http://schemas.microsoft.com/office/drawing/2014/main" id="{B38E2202-5343-40BD-AAE2-6CD4FA427687}"/>
              </a:ext>
            </a:extLst>
          </p:cNvPr>
          <p:cNvSpPr txBox="1"/>
          <p:nvPr/>
        </p:nvSpPr>
        <p:spPr>
          <a:xfrm>
            <a:off x="381000" y="3244840"/>
            <a:ext cx="6019800" cy="3416320"/>
          </a:xfrm>
          <a:prstGeom prst="rect">
            <a:avLst/>
          </a:prstGeom>
          <a:noFill/>
        </p:spPr>
        <p:txBody>
          <a:bodyPr wrap="square" rtlCol="0">
            <a:spAutoFit/>
          </a:bodyPr>
          <a:lstStyle/>
          <a:p>
            <a:pPr algn="just"/>
            <a:r>
              <a:rPr lang="en-IN" sz="1800" dirty="0">
                <a:latin typeface="Times New Roman" panose="02020603050405020304" pitchFamily="18" charset="0"/>
                <a:ea typeface="MS PGothic" panose="020B0600070205080204" pitchFamily="34" charset="-128"/>
                <a:cs typeface="Times New Roman" panose="02020603050405020304" pitchFamily="18" charset="0"/>
              </a:rPr>
              <a:t>In a large company, warranty management is almost essential in achieving effective organisation of the business. It can also improve the customer’s confidence in your products and services which, in turn, will help to increase retention and potentially generate new leads. Investing in a warranty management system will not only include both the management of warranty and post-warranty support, but it’ll also eliminate the risk of fraud and provide opportunities to up-sell. All manual tasks such as registering, processing and settling claims, issuing returns and replacements and checking inventory can be far more efficient with a management system in place.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5706</Words>
  <Application>Microsoft Office PowerPoint</Application>
  <PresentationFormat>A4 Paper (210x297 mm)</PresentationFormat>
  <Paragraphs>671</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Rounded MT Bold</vt:lpstr>
      <vt:lpstr>Calibri</vt:lpstr>
      <vt:lpstr>Consolas</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Mujeeb Effendi</dc:creator>
  <cp:lastModifiedBy>Ritesh Kumar</cp:lastModifiedBy>
  <cp:revision>34</cp:revision>
  <dcterms:created xsi:type="dcterms:W3CDTF">2022-04-14T16:35:59Z</dcterms:created>
  <dcterms:modified xsi:type="dcterms:W3CDTF">2022-04-16T03:39:17Z</dcterms:modified>
</cp:coreProperties>
</file>